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unknown"/>
  <Override PartName="/ppt/media/image26.jpg" ContentType="image/jpg"/>
  <Override PartName="/ppt/media/image29.jpg" ContentType="image/jpg"/>
  <Override PartName="/ppt/media/image30.jpg" ContentType="image/jpg"/>
  <Override PartName="/ppt/media/image40.jpg" ContentType="image/jp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9" r:id="rId2"/>
    <p:sldId id="258" r:id="rId3"/>
    <p:sldId id="257" r:id="rId4"/>
    <p:sldId id="262" r:id="rId5"/>
    <p:sldId id="263" r:id="rId6"/>
    <p:sldId id="264" r:id="rId7"/>
    <p:sldId id="256" r:id="rId8"/>
    <p:sldId id="265" r:id="rId9"/>
    <p:sldId id="266" r:id="rId10"/>
    <p:sldId id="267" r:id="rId11"/>
    <p:sldId id="279" r:id="rId12"/>
    <p:sldId id="280" r:id="rId13"/>
    <p:sldId id="281" r:id="rId14"/>
    <p:sldId id="282" r:id="rId15"/>
    <p:sldId id="271" r:id="rId16"/>
    <p:sldId id="273" r:id="rId17"/>
    <p:sldId id="275" r:id="rId18"/>
    <p:sldId id="276" r:id="rId19"/>
    <p:sldId id="277" r:id="rId20"/>
    <p:sldId id="278"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7405" y="1223192"/>
            <a:ext cx="9557189"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1245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26-06-2021</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26-06-2021</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png"/><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8700"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1</a:t>
            </a:r>
            <a:endParaRPr sz="1600">
              <a:latin typeface="Noto Sans"/>
              <a:cs typeface="Noto Sans"/>
            </a:endParaRPr>
          </a:p>
        </p:txBody>
      </p:sp>
      <p:sp>
        <p:nvSpPr>
          <p:cNvPr id="4" name="object 4"/>
          <p:cNvSpPr txBox="1"/>
          <p:nvPr/>
        </p:nvSpPr>
        <p:spPr>
          <a:xfrm>
            <a:off x="2664074"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2</a:t>
            </a:r>
            <a:endParaRPr sz="1600">
              <a:latin typeface="Noto Sans"/>
              <a:cs typeface="Noto Sans"/>
            </a:endParaRPr>
          </a:p>
        </p:txBody>
      </p:sp>
      <p:sp>
        <p:nvSpPr>
          <p:cNvPr id="5" name="object 5"/>
          <p:cNvSpPr txBox="1"/>
          <p:nvPr/>
        </p:nvSpPr>
        <p:spPr>
          <a:xfrm>
            <a:off x="4029436"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3</a:t>
            </a:r>
            <a:endParaRPr sz="1600">
              <a:latin typeface="Noto Sans"/>
              <a:cs typeface="Noto Sans"/>
            </a:endParaRPr>
          </a:p>
        </p:txBody>
      </p:sp>
      <p:sp>
        <p:nvSpPr>
          <p:cNvPr id="6" name="object 6"/>
          <p:cNvSpPr txBox="1"/>
          <p:nvPr/>
        </p:nvSpPr>
        <p:spPr>
          <a:xfrm>
            <a:off x="5394818"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4</a:t>
            </a:r>
            <a:endParaRPr sz="1600">
              <a:latin typeface="Noto Sans"/>
              <a:cs typeface="Noto Sans"/>
            </a:endParaRPr>
          </a:p>
        </p:txBody>
      </p:sp>
      <p:sp>
        <p:nvSpPr>
          <p:cNvPr id="7" name="object 7"/>
          <p:cNvSpPr txBox="1"/>
          <p:nvPr/>
        </p:nvSpPr>
        <p:spPr>
          <a:xfrm>
            <a:off x="6783099" y="3598882"/>
            <a:ext cx="596053" cy="254771"/>
          </a:xfrm>
          <a:prstGeom prst="rect">
            <a:avLst/>
          </a:prstGeom>
        </p:spPr>
        <p:txBody>
          <a:bodyPr vert="horz" wrap="square" lIns="0" tIns="8467" rIns="0" bIns="0" rtlCol="0">
            <a:spAutoFit/>
          </a:bodyPr>
          <a:lstStyle/>
          <a:p>
            <a:pPr marL="8467">
              <a:spcBef>
                <a:spcPts val="67"/>
              </a:spcBef>
            </a:pPr>
            <a:r>
              <a:rPr sz="1600" spc="-73" dirty="0">
                <a:solidFill>
                  <a:srgbClr val="FFFFFF"/>
                </a:solidFill>
                <a:latin typeface="Noto Sans"/>
                <a:cs typeface="Noto Sans"/>
              </a:rPr>
              <a:t>Item</a:t>
            </a:r>
            <a:r>
              <a:rPr sz="1600" spc="-53" dirty="0">
                <a:solidFill>
                  <a:srgbClr val="FFFFFF"/>
                </a:solidFill>
                <a:latin typeface="Noto Sans"/>
                <a:cs typeface="Noto Sans"/>
              </a:rPr>
              <a:t> </a:t>
            </a:r>
            <a:r>
              <a:rPr sz="1600" spc="-3" dirty="0">
                <a:solidFill>
                  <a:srgbClr val="FFFFFF"/>
                </a:solidFill>
                <a:latin typeface="Noto Sans"/>
                <a:cs typeface="Noto Sans"/>
              </a:rPr>
              <a:t>5</a:t>
            </a:r>
            <a:endParaRPr sz="1600">
              <a:latin typeface="Noto Sans"/>
              <a:cs typeface="Noto Sans"/>
            </a:endParaRPr>
          </a:p>
        </p:txBody>
      </p:sp>
      <p:sp>
        <p:nvSpPr>
          <p:cNvPr id="15" name="object 15"/>
          <p:cNvSpPr txBox="1"/>
          <p:nvPr/>
        </p:nvSpPr>
        <p:spPr>
          <a:xfrm>
            <a:off x="426050" y="86665"/>
            <a:ext cx="364913" cy="3307210"/>
          </a:xfrm>
          <a:prstGeom prst="rect">
            <a:avLst/>
          </a:prstGeom>
        </p:spPr>
        <p:txBody>
          <a:bodyPr vert="horz" wrap="square" lIns="0" tIns="8467" rIns="0" bIns="0" rtlCol="0">
            <a:spAutoFit/>
          </a:bodyPr>
          <a:lstStyle/>
          <a:p>
            <a:pPr marR="3387" algn="r">
              <a:spcBef>
                <a:spcPts val="67"/>
              </a:spcBef>
            </a:pPr>
            <a:r>
              <a:rPr sz="1600" spc="-3" dirty="0">
                <a:solidFill>
                  <a:srgbClr val="FFFFFF"/>
                </a:solidFill>
                <a:latin typeface="Noto Sans"/>
                <a:cs typeface="Noto Sans"/>
              </a:rPr>
              <a:t>500</a:t>
            </a:r>
            <a:endParaRPr sz="1600">
              <a:latin typeface="Noto Sans"/>
              <a:cs typeface="Noto Sans"/>
            </a:endParaRPr>
          </a:p>
          <a:p>
            <a:pPr>
              <a:spcBef>
                <a:spcPts val="33"/>
              </a:spcBef>
            </a:pPr>
            <a:endParaRPr sz="2367">
              <a:latin typeface="Noto Sans"/>
              <a:cs typeface="Noto Sans"/>
            </a:endParaRPr>
          </a:p>
          <a:p>
            <a:pPr marR="3387" algn="r">
              <a:spcBef>
                <a:spcPts val="3"/>
              </a:spcBef>
            </a:pPr>
            <a:r>
              <a:rPr sz="1600" spc="-3" dirty="0">
                <a:solidFill>
                  <a:srgbClr val="FFFFFF"/>
                </a:solidFill>
                <a:latin typeface="Noto Sans"/>
                <a:cs typeface="Noto Sans"/>
              </a:rPr>
              <a:t>400</a:t>
            </a:r>
            <a:endParaRPr sz="1600">
              <a:latin typeface="Noto Sans"/>
              <a:cs typeface="Noto Sans"/>
            </a:endParaRPr>
          </a:p>
          <a:p>
            <a:pPr>
              <a:spcBef>
                <a:spcPts val="33"/>
              </a:spcBef>
            </a:pPr>
            <a:endParaRPr sz="2367">
              <a:latin typeface="Noto Sans"/>
              <a:cs typeface="Noto Sans"/>
            </a:endParaRPr>
          </a:p>
          <a:p>
            <a:pPr marR="3387" algn="r"/>
            <a:r>
              <a:rPr sz="1600" spc="-3" dirty="0">
                <a:solidFill>
                  <a:srgbClr val="FFFFFF"/>
                </a:solidFill>
                <a:latin typeface="Noto Sans"/>
                <a:cs typeface="Noto Sans"/>
              </a:rPr>
              <a:t>300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200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100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0</a:t>
            </a:r>
            <a:endParaRPr sz="1600">
              <a:latin typeface="Noto Sans"/>
              <a:cs typeface="Noto Sans"/>
            </a:endParaRPr>
          </a:p>
        </p:txBody>
      </p:sp>
      <p:pic>
        <p:nvPicPr>
          <p:cNvPr id="8" name="Picture 7">
            <a:extLst>
              <a:ext uri="{FF2B5EF4-FFF2-40B4-BE49-F238E27FC236}">
                <a16:creationId xmlns:a16="http://schemas.microsoft.com/office/drawing/2014/main" id="{BA506778-F066-45F5-ADA5-AC40F4300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8" y="359281"/>
            <a:ext cx="11043601" cy="5659780"/>
          </a:xfrm>
          <a:prstGeom prst="rect">
            <a:avLst/>
          </a:prstGeom>
        </p:spPr>
      </p:pic>
    </p:spTree>
    <p:extLst>
      <p:ext uri="{BB962C8B-B14F-4D97-AF65-F5344CB8AC3E}">
        <p14:creationId xmlns:p14="http://schemas.microsoft.com/office/powerpoint/2010/main" val="422020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B529D7-4BBD-4EE3-9940-AD9AA2398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63449"/>
          </a:xfrm>
          <a:prstGeom prst="rect">
            <a:avLst/>
          </a:prstGeom>
        </p:spPr>
      </p:pic>
    </p:spTree>
    <p:extLst>
      <p:ext uri="{BB962C8B-B14F-4D97-AF65-F5344CB8AC3E}">
        <p14:creationId xmlns:p14="http://schemas.microsoft.com/office/powerpoint/2010/main" val="276463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948737-64C5-4EEE-B47F-9E41CBEC4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60" y="424391"/>
            <a:ext cx="11144660" cy="5656813"/>
          </a:xfrm>
          <a:prstGeom prst="rect">
            <a:avLst/>
          </a:prstGeom>
        </p:spPr>
      </p:pic>
      <p:pic>
        <p:nvPicPr>
          <p:cNvPr id="7" name="Picture 6">
            <a:extLst>
              <a:ext uri="{FF2B5EF4-FFF2-40B4-BE49-F238E27FC236}">
                <a16:creationId xmlns:a16="http://schemas.microsoft.com/office/drawing/2014/main" id="{7C262AD7-1B4A-4937-9A98-897775100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838" y="6316933"/>
            <a:ext cx="2789162" cy="5410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27B87-DACB-43E8-B057-37CD5E4A958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98AFE61-BD9E-450F-B59E-181C12097E8C}"/>
              </a:ext>
            </a:extLst>
          </p:cNvPr>
          <p:cNvSpPr>
            <a:spLocks noGrp="1"/>
          </p:cNvSpPr>
          <p:nvPr>
            <p:ph type="subTitle" idx="4"/>
          </p:nvPr>
        </p:nvSpPr>
        <p:spPr/>
        <p:txBody>
          <a:bodyPr/>
          <a:lstStyle/>
          <a:p>
            <a:endParaRPr lang="en-IN" dirty="0"/>
          </a:p>
        </p:txBody>
      </p:sp>
      <p:pic>
        <p:nvPicPr>
          <p:cNvPr id="5" name="Picture 4">
            <a:extLst>
              <a:ext uri="{FF2B5EF4-FFF2-40B4-BE49-F238E27FC236}">
                <a16:creationId xmlns:a16="http://schemas.microsoft.com/office/drawing/2014/main" id="{2A7CBF77-EB89-4EA8-B8F9-70E55A2E0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634" y="6316933"/>
            <a:ext cx="2789162" cy="541067"/>
          </a:xfrm>
          <a:prstGeom prst="rect">
            <a:avLst/>
          </a:prstGeom>
        </p:spPr>
      </p:pic>
      <p:pic>
        <p:nvPicPr>
          <p:cNvPr id="7" name="Picture 6">
            <a:extLst>
              <a:ext uri="{FF2B5EF4-FFF2-40B4-BE49-F238E27FC236}">
                <a16:creationId xmlns:a16="http://schemas.microsoft.com/office/drawing/2014/main" id="{29EB486B-4F06-4D4B-B857-4ECF959D6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63" y="550416"/>
            <a:ext cx="10696072" cy="5530788"/>
          </a:xfrm>
          <a:prstGeom prst="rect">
            <a:avLst/>
          </a:prstGeom>
        </p:spPr>
      </p:pic>
      <p:pic>
        <p:nvPicPr>
          <p:cNvPr id="6" name="Picture 5">
            <a:extLst>
              <a:ext uri="{FF2B5EF4-FFF2-40B4-BE49-F238E27FC236}">
                <a16:creationId xmlns:a16="http://schemas.microsoft.com/office/drawing/2014/main" id="{2E6B464A-2BF0-45E0-9E56-5D9E3B737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09" y="1743299"/>
            <a:ext cx="10008134" cy="4089330"/>
          </a:xfrm>
          <a:prstGeom prst="rect">
            <a:avLst/>
          </a:prstGeom>
        </p:spPr>
      </p:pic>
    </p:spTree>
    <p:extLst>
      <p:ext uri="{BB962C8B-B14F-4D97-AF65-F5344CB8AC3E}">
        <p14:creationId xmlns:p14="http://schemas.microsoft.com/office/powerpoint/2010/main" val="358414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56B1-BE2F-45B9-8C9F-CD042A37F4C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89DC9F4-BF64-4833-88E1-ED437416936B}"/>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id="{4F46A388-C363-4BA3-846E-E89044365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38" y="6316933"/>
            <a:ext cx="2789162" cy="541067"/>
          </a:xfrm>
          <a:prstGeom prst="rect">
            <a:avLst/>
          </a:prstGeom>
        </p:spPr>
      </p:pic>
      <p:pic>
        <p:nvPicPr>
          <p:cNvPr id="7" name="Picture 6">
            <a:extLst>
              <a:ext uri="{FF2B5EF4-FFF2-40B4-BE49-F238E27FC236}">
                <a16:creationId xmlns:a16="http://schemas.microsoft.com/office/drawing/2014/main" id="{6E8DCD32-40FB-49E1-952B-CD526536B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15" y="448475"/>
            <a:ext cx="11159231" cy="5526197"/>
          </a:xfrm>
          <a:prstGeom prst="rect">
            <a:avLst/>
          </a:prstGeom>
        </p:spPr>
      </p:pic>
    </p:spTree>
    <p:extLst>
      <p:ext uri="{BB962C8B-B14F-4D97-AF65-F5344CB8AC3E}">
        <p14:creationId xmlns:p14="http://schemas.microsoft.com/office/powerpoint/2010/main" val="177103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22515" y="0"/>
            <a:ext cx="4069485" cy="6132441"/>
          </a:xfrm>
          <a:custGeom>
            <a:avLst/>
            <a:gdLst/>
            <a:ahLst/>
            <a:cxnLst/>
            <a:rect l="l" t="t" r="r" b="b"/>
            <a:pathLst>
              <a:path w="6104255" h="10287000">
                <a:moveTo>
                  <a:pt x="0" y="10287000"/>
                </a:moveTo>
                <a:lnTo>
                  <a:pt x="6104229" y="10287000"/>
                </a:lnTo>
                <a:lnTo>
                  <a:pt x="6104229" y="0"/>
                </a:lnTo>
                <a:lnTo>
                  <a:pt x="0" y="0"/>
                </a:lnTo>
                <a:lnTo>
                  <a:pt x="0" y="10287000"/>
                </a:lnTo>
                <a:close/>
              </a:path>
            </a:pathLst>
          </a:custGeom>
          <a:solidFill>
            <a:srgbClr val="202029"/>
          </a:solidFill>
        </p:spPr>
        <p:txBody>
          <a:bodyPr wrap="square" lIns="0" tIns="0" rIns="0" bIns="0" rtlCol="0"/>
          <a:lstStyle/>
          <a:p>
            <a:endParaRPr sz="1200"/>
          </a:p>
        </p:txBody>
      </p:sp>
      <p:sp>
        <p:nvSpPr>
          <p:cNvPr id="3" name="object 3"/>
          <p:cNvSpPr/>
          <p:nvPr/>
        </p:nvSpPr>
        <p:spPr>
          <a:xfrm>
            <a:off x="0" y="0"/>
            <a:ext cx="8122920" cy="6138791"/>
          </a:xfrm>
          <a:custGeom>
            <a:avLst/>
            <a:gdLst/>
            <a:ahLst/>
            <a:cxnLst/>
            <a:rect l="l" t="t" r="r" b="b"/>
            <a:pathLst>
              <a:path w="12184380" h="10287000">
                <a:moveTo>
                  <a:pt x="0" y="10287000"/>
                </a:moveTo>
                <a:lnTo>
                  <a:pt x="0" y="0"/>
                </a:lnTo>
                <a:lnTo>
                  <a:pt x="12183770" y="0"/>
                </a:lnTo>
                <a:lnTo>
                  <a:pt x="12183770" y="10287000"/>
                </a:lnTo>
                <a:lnTo>
                  <a:pt x="0" y="10287000"/>
                </a:lnTo>
                <a:close/>
              </a:path>
            </a:pathLst>
          </a:custGeom>
          <a:solidFill>
            <a:srgbClr val="FF4A3B"/>
          </a:solidFill>
        </p:spPr>
        <p:txBody>
          <a:bodyPr wrap="square" lIns="0" tIns="0" rIns="0" bIns="0" rtlCol="0"/>
          <a:lstStyle/>
          <a:p>
            <a:endParaRPr sz="1200"/>
          </a:p>
        </p:txBody>
      </p:sp>
      <p:grpSp>
        <p:nvGrpSpPr>
          <p:cNvPr id="4" name="object 4"/>
          <p:cNvGrpSpPr/>
          <p:nvPr/>
        </p:nvGrpSpPr>
        <p:grpSpPr>
          <a:xfrm>
            <a:off x="8667768" y="520815"/>
            <a:ext cx="3066627" cy="3066627"/>
            <a:chOff x="13001652" y="781223"/>
            <a:chExt cx="4599940" cy="4599940"/>
          </a:xfrm>
        </p:grpSpPr>
        <p:sp>
          <p:nvSpPr>
            <p:cNvPr id="5" name="object 5"/>
            <p:cNvSpPr/>
            <p:nvPr/>
          </p:nvSpPr>
          <p:spPr>
            <a:xfrm>
              <a:off x="15301420" y="781223"/>
              <a:ext cx="2220595" cy="2299970"/>
            </a:xfrm>
            <a:custGeom>
              <a:avLst/>
              <a:gdLst/>
              <a:ahLst/>
              <a:cxnLst/>
              <a:rect l="l" t="t" r="r" b="b"/>
              <a:pathLst>
                <a:path w="2220594" h="2299970">
                  <a:moveTo>
                    <a:pt x="0" y="2299779"/>
                  </a:moveTo>
                  <a:lnTo>
                    <a:pt x="0" y="0"/>
                  </a:lnTo>
                  <a:lnTo>
                    <a:pt x="46947" y="479"/>
                  </a:lnTo>
                  <a:lnTo>
                    <a:pt x="93877" y="1916"/>
                  </a:lnTo>
                  <a:lnTo>
                    <a:pt x="140769" y="4312"/>
                  </a:lnTo>
                  <a:lnTo>
                    <a:pt x="187593" y="7664"/>
                  </a:lnTo>
                  <a:lnTo>
                    <a:pt x="234353" y="11971"/>
                  </a:lnTo>
                  <a:lnTo>
                    <a:pt x="281010" y="17233"/>
                  </a:lnTo>
                  <a:lnTo>
                    <a:pt x="327546" y="23445"/>
                  </a:lnTo>
                  <a:lnTo>
                    <a:pt x="373944" y="30606"/>
                  </a:lnTo>
                  <a:lnTo>
                    <a:pt x="420207" y="38713"/>
                  </a:lnTo>
                  <a:lnTo>
                    <a:pt x="466280" y="47763"/>
                  </a:lnTo>
                  <a:lnTo>
                    <a:pt x="512149" y="57751"/>
                  </a:lnTo>
                  <a:lnTo>
                    <a:pt x="557811" y="68674"/>
                  </a:lnTo>
                  <a:lnTo>
                    <a:pt x="603246" y="80526"/>
                  </a:lnTo>
                  <a:lnTo>
                    <a:pt x="648422" y="93304"/>
                  </a:lnTo>
                  <a:lnTo>
                    <a:pt x="693334" y="107001"/>
                  </a:lnTo>
                  <a:lnTo>
                    <a:pt x="737953" y="121613"/>
                  </a:lnTo>
                  <a:lnTo>
                    <a:pt x="782264" y="137132"/>
                  </a:lnTo>
                  <a:lnTo>
                    <a:pt x="826264" y="153552"/>
                  </a:lnTo>
                  <a:lnTo>
                    <a:pt x="869900" y="170867"/>
                  </a:lnTo>
                  <a:lnTo>
                    <a:pt x="913173" y="189070"/>
                  </a:lnTo>
                  <a:lnTo>
                    <a:pt x="956070" y="208152"/>
                  </a:lnTo>
                  <a:lnTo>
                    <a:pt x="998587" y="228106"/>
                  </a:lnTo>
                  <a:lnTo>
                    <a:pt x="1040670" y="248924"/>
                  </a:lnTo>
                  <a:lnTo>
                    <a:pt x="1082322" y="270596"/>
                  </a:lnTo>
                  <a:lnTo>
                    <a:pt x="1123514" y="293114"/>
                  </a:lnTo>
                  <a:lnTo>
                    <a:pt x="1164240" y="316468"/>
                  </a:lnTo>
                  <a:lnTo>
                    <a:pt x="1204492" y="340650"/>
                  </a:lnTo>
                  <a:lnTo>
                    <a:pt x="1244226" y="365648"/>
                  </a:lnTo>
                  <a:lnTo>
                    <a:pt x="1283461" y="391451"/>
                  </a:lnTo>
                  <a:lnTo>
                    <a:pt x="1322143" y="418051"/>
                  </a:lnTo>
                  <a:lnTo>
                    <a:pt x="1360291" y="445435"/>
                  </a:lnTo>
                  <a:lnTo>
                    <a:pt x="1397852" y="473591"/>
                  </a:lnTo>
                  <a:lnTo>
                    <a:pt x="1434847" y="502508"/>
                  </a:lnTo>
                  <a:lnTo>
                    <a:pt x="1471238" y="532175"/>
                  </a:lnTo>
                  <a:lnTo>
                    <a:pt x="1507028" y="562579"/>
                  </a:lnTo>
                  <a:lnTo>
                    <a:pt x="1542163" y="593706"/>
                  </a:lnTo>
                  <a:lnTo>
                    <a:pt x="1576677" y="625545"/>
                  </a:lnTo>
                  <a:lnTo>
                    <a:pt x="1610535" y="658082"/>
                  </a:lnTo>
                  <a:lnTo>
                    <a:pt x="1643713" y="691302"/>
                  </a:lnTo>
                  <a:lnTo>
                    <a:pt x="1676217" y="725194"/>
                  </a:lnTo>
                  <a:lnTo>
                    <a:pt x="1708000" y="759741"/>
                  </a:lnTo>
                  <a:lnTo>
                    <a:pt x="1739093" y="794930"/>
                  </a:lnTo>
                  <a:lnTo>
                    <a:pt x="1769444" y="830746"/>
                  </a:lnTo>
                  <a:lnTo>
                    <a:pt x="1799071" y="867175"/>
                  </a:lnTo>
                  <a:lnTo>
                    <a:pt x="1827942" y="904202"/>
                  </a:lnTo>
                  <a:lnTo>
                    <a:pt x="1856037" y="941810"/>
                  </a:lnTo>
                  <a:lnTo>
                    <a:pt x="1883378" y="979984"/>
                  </a:lnTo>
                  <a:lnTo>
                    <a:pt x="1909944" y="1018708"/>
                  </a:lnTo>
                  <a:lnTo>
                    <a:pt x="1935693" y="1057965"/>
                  </a:lnTo>
                  <a:lnTo>
                    <a:pt x="1960631" y="1097742"/>
                  </a:lnTo>
                  <a:lnTo>
                    <a:pt x="1984767" y="1138017"/>
                  </a:lnTo>
                  <a:lnTo>
                    <a:pt x="2008075" y="1178777"/>
                  </a:lnTo>
                  <a:lnTo>
                    <a:pt x="2030533" y="1220006"/>
                  </a:lnTo>
                  <a:lnTo>
                    <a:pt x="2052162" y="1261684"/>
                  </a:lnTo>
                  <a:lnTo>
                    <a:pt x="2072923" y="1303795"/>
                  </a:lnTo>
                  <a:lnTo>
                    <a:pt x="2092822" y="1346321"/>
                  </a:lnTo>
                  <a:lnTo>
                    <a:pt x="2111844" y="1389244"/>
                  </a:lnTo>
                  <a:lnTo>
                    <a:pt x="2129987" y="1432546"/>
                  </a:lnTo>
                  <a:lnTo>
                    <a:pt x="2147258" y="1476211"/>
                  </a:lnTo>
                  <a:lnTo>
                    <a:pt x="2163633" y="1520218"/>
                  </a:lnTo>
                  <a:lnTo>
                    <a:pt x="2179087" y="1564551"/>
                  </a:lnTo>
                  <a:lnTo>
                    <a:pt x="2193645" y="1609190"/>
                  </a:lnTo>
                  <a:lnTo>
                    <a:pt x="2207288" y="1654116"/>
                  </a:lnTo>
                  <a:lnTo>
                    <a:pt x="2220000" y="1699312"/>
                  </a:lnTo>
                  <a:lnTo>
                    <a:pt x="0" y="2299779"/>
                  </a:lnTo>
                  <a:close/>
                </a:path>
              </a:pathLst>
            </a:custGeom>
            <a:solidFill>
              <a:srgbClr val="ECE6E2"/>
            </a:solidFill>
          </p:spPr>
          <p:txBody>
            <a:bodyPr wrap="square" lIns="0" tIns="0" rIns="0" bIns="0" rtlCol="0"/>
            <a:lstStyle/>
            <a:p>
              <a:endParaRPr sz="1200"/>
            </a:p>
          </p:txBody>
        </p:sp>
        <p:sp>
          <p:nvSpPr>
            <p:cNvPr id="6" name="object 6"/>
            <p:cNvSpPr/>
            <p:nvPr/>
          </p:nvSpPr>
          <p:spPr>
            <a:xfrm>
              <a:off x="15301420" y="2370332"/>
              <a:ext cx="2299970" cy="2636520"/>
            </a:xfrm>
            <a:custGeom>
              <a:avLst/>
              <a:gdLst/>
              <a:ahLst/>
              <a:cxnLst/>
              <a:rect l="l" t="t" r="r" b="b"/>
              <a:pathLst>
                <a:path w="2299969" h="2636520">
                  <a:moveTo>
                    <a:pt x="1257105" y="2636460"/>
                  </a:moveTo>
                  <a:lnTo>
                    <a:pt x="0" y="710671"/>
                  </a:lnTo>
                  <a:lnTo>
                    <a:pt x="2187228" y="0"/>
                  </a:lnTo>
                  <a:lnTo>
                    <a:pt x="2201268" y="44799"/>
                  </a:lnTo>
                  <a:lnTo>
                    <a:pt x="2214412" y="89877"/>
                  </a:lnTo>
                  <a:lnTo>
                    <a:pt x="2226618" y="135212"/>
                  </a:lnTo>
                  <a:lnTo>
                    <a:pt x="2237892" y="180788"/>
                  </a:lnTo>
                  <a:lnTo>
                    <a:pt x="2248256" y="226585"/>
                  </a:lnTo>
                  <a:lnTo>
                    <a:pt x="2257671" y="272583"/>
                  </a:lnTo>
                  <a:lnTo>
                    <a:pt x="2266139" y="318765"/>
                  </a:lnTo>
                  <a:lnTo>
                    <a:pt x="2273677" y="365108"/>
                  </a:lnTo>
                  <a:lnTo>
                    <a:pt x="2280249" y="411598"/>
                  </a:lnTo>
                  <a:lnTo>
                    <a:pt x="2285889" y="458210"/>
                  </a:lnTo>
                  <a:lnTo>
                    <a:pt x="2290560" y="504929"/>
                  </a:lnTo>
                  <a:lnTo>
                    <a:pt x="2294283" y="551733"/>
                  </a:lnTo>
                  <a:lnTo>
                    <a:pt x="2297046" y="598603"/>
                  </a:lnTo>
                  <a:lnTo>
                    <a:pt x="2298860" y="645520"/>
                  </a:lnTo>
                  <a:lnTo>
                    <a:pt x="2299702" y="692466"/>
                  </a:lnTo>
                  <a:lnTo>
                    <a:pt x="2299596" y="739418"/>
                  </a:lnTo>
                  <a:lnTo>
                    <a:pt x="2298529" y="786353"/>
                  </a:lnTo>
                  <a:lnTo>
                    <a:pt x="2296514" y="833272"/>
                  </a:lnTo>
                  <a:lnTo>
                    <a:pt x="2293527" y="880121"/>
                  </a:lnTo>
                  <a:lnTo>
                    <a:pt x="2289591" y="926919"/>
                  </a:lnTo>
                  <a:lnTo>
                    <a:pt x="2284696" y="973610"/>
                  </a:lnTo>
                  <a:lnTo>
                    <a:pt x="2278851" y="1020198"/>
                  </a:lnTo>
                  <a:lnTo>
                    <a:pt x="2272059" y="1066651"/>
                  </a:lnTo>
                  <a:lnTo>
                    <a:pt x="2264317" y="1112948"/>
                  </a:lnTo>
                  <a:lnTo>
                    <a:pt x="2255638" y="1159105"/>
                  </a:lnTo>
                  <a:lnTo>
                    <a:pt x="2246011" y="1205054"/>
                  </a:lnTo>
                  <a:lnTo>
                    <a:pt x="2235449" y="1250806"/>
                  </a:lnTo>
                  <a:lnTo>
                    <a:pt x="2223956" y="1296333"/>
                  </a:lnTo>
                  <a:lnTo>
                    <a:pt x="2211534" y="1341607"/>
                  </a:lnTo>
                  <a:lnTo>
                    <a:pt x="2198198" y="1386622"/>
                  </a:lnTo>
                  <a:lnTo>
                    <a:pt x="2183937" y="1431358"/>
                  </a:lnTo>
                  <a:lnTo>
                    <a:pt x="2160849" y="1497888"/>
                  </a:lnTo>
                  <a:lnTo>
                    <a:pt x="2144334" y="1541837"/>
                  </a:lnTo>
                  <a:lnTo>
                    <a:pt x="2126914" y="1585440"/>
                  </a:lnTo>
                  <a:lnTo>
                    <a:pt x="2108606" y="1628680"/>
                  </a:lnTo>
                  <a:lnTo>
                    <a:pt x="2089426" y="1671538"/>
                  </a:lnTo>
                  <a:lnTo>
                    <a:pt x="2069383" y="1713988"/>
                  </a:lnTo>
                  <a:lnTo>
                    <a:pt x="2048465" y="1756031"/>
                  </a:lnTo>
                  <a:lnTo>
                    <a:pt x="2026698" y="1797634"/>
                  </a:lnTo>
                  <a:lnTo>
                    <a:pt x="2004086" y="1838785"/>
                  </a:lnTo>
                  <a:lnTo>
                    <a:pt x="1980637" y="1879456"/>
                  </a:lnTo>
                  <a:lnTo>
                    <a:pt x="1956369" y="1919644"/>
                  </a:lnTo>
                  <a:lnTo>
                    <a:pt x="1931280" y="1959331"/>
                  </a:lnTo>
                  <a:lnTo>
                    <a:pt x="1905381" y="1998501"/>
                  </a:lnTo>
                  <a:lnTo>
                    <a:pt x="1878696" y="2037138"/>
                  </a:lnTo>
                  <a:lnTo>
                    <a:pt x="1851224" y="2075218"/>
                  </a:lnTo>
                  <a:lnTo>
                    <a:pt x="1822980" y="2112716"/>
                  </a:lnTo>
                  <a:lnTo>
                    <a:pt x="1793973" y="2149640"/>
                  </a:lnTo>
                  <a:lnTo>
                    <a:pt x="1764227" y="2185965"/>
                  </a:lnTo>
                  <a:lnTo>
                    <a:pt x="1733740" y="2221669"/>
                  </a:lnTo>
                  <a:lnTo>
                    <a:pt x="1702536" y="2256752"/>
                  </a:lnTo>
                  <a:lnTo>
                    <a:pt x="1670614" y="2291193"/>
                  </a:lnTo>
                  <a:lnTo>
                    <a:pt x="1637998" y="2324965"/>
                  </a:lnTo>
                  <a:lnTo>
                    <a:pt x="1604706" y="2358064"/>
                  </a:lnTo>
                  <a:lnTo>
                    <a:pt x="1570736" y="2390482"/>
                  </a:lnTo>
                  <a:lnTo>
                    <a:pt x="1536119" y="2422201"/>
                  </a:lnTo>
                  <a:lnTo>
                    <a:pt x="1500863" y="2453204"/>
                  </a:lnTo>
                  <a:lnTo>
                    <a:pt x="1464974" y="2483478"/>
                  </a:lnTo>
                  <a:lnTo>
                    <a:pt x="1428476" y="2513014"/>
                  </a:lnTo>
                  <a:lnTo>
                    <a:pt x="1391379" y="2541800"/>
                  </a:lnTo>
                  <a:lnTo>
                    <a:pt x="1353709" y="2569821"/>
                  </a:lnTo>
                  <a:lnTo>
                    <a:pt x="1315474" y="2597069"/>
                  </a:lnTo>
                  <a:lnTo>
                    <a:pt x="1276699" y="2623528"/>
                  </a:lnTo>
                  <a:lnTo>
                    <a:pt x="1257105" y="2636460"/>
                  </a:lnTo>
                  <a:close/>
                </a:path>
              </a:pathLst>
            </a:custGeom>
            <a:solidFill>
              <a:srgbClr val="C3BCB9"/>
            </a:solidFill>
          </p:spPr>
          <p:txBody>
            <a:bodyPr wrap="square" lIns="0" tIns="0" rIns="0" bIns="0" rtlCol="0"/>
            <a:lstStyle/>
            <a:p>
              <a:endParaRPr sz="1200"/>
            </a:p>
          </p:txBody>
        </p:sp>
        <p:sp>
          <p:nvSpPr>
            <p:cNvPr id="7" name="object 7"/>
            <p:cNvSpPr/>
            <p:nvPr/>
          </p:nvSpPr>
          <p:spPr>
            <a:xfrm>
              <a:off x="13858342" y="3081003"/>
              <a:ext cx="2795270" cy="2299970"/>
            </a:xfrm>
            <a:custGeom>
              <a:avLst/>
              <a:gdLst/>
              <a:ahLst/>
              <a:cxnLst/>
              <a:rect l="l" t="t" r="r" b="b"/>
              <a:pathLst>
                <a:path w="2795269" h="2299970">
                  <a:moveTo>
                    <a:pt x="1456008" y="2299739"/>
                  </a:moveTo>
                  <a:lnTo>
                    <a:pt x="1409061" y="2299532"/>
                  </a:lnTo>
                  <a:lnTo>
                    <a:pt x="1362122" y="2298359"/>
                  </a:lnTo>
                  <a:lnTo>
                    <a:pt x="1315220" y="2296221"/>
                  </a:lnTo>
                  <a:lnTo>
                    <a:pt x="1268367" y="2293133"/>
                  </a:lnTo>
                  <a:lnTo>
                    <a:pt x="1221592" y="2289097"/>
                  </a:lnTo>
                  <a:lnTo>
                    <a:pt x="1174905" y="2284095"/>
                  </a:lnTo>
                  <a:lnTo>
                    <a:pt x="1128334" y="2278137"/>
                  </a:lnTo>
                  <a:lnTo>
                    <a:pt x="1081889" y="2271237"/>
                  </a:lnTo>
                  <a:lnTo>
                    <a:pt x="1035600" y="2263397"/>
                  </a:lnTo>
                  <a:lnTo>
                    <a:pt x="989477" y="2254605"/>
                  </a:lnTo>
                  <a:lnTo>
                    <a:pt x="943545" y="2244877"/>
                  </a:lnTo>
                  <a:lnTo>
                    <a:pt x="897818" y="2234204"/>
                  </a:lnTo>
                  <a:lnTo>
                    <a:pt x="852324" y="2222604"/>
                  </a:lnTo>
                  <a:lnTo>
                    <a:pt x="807070" y="2210081"/>
                  </a:lnTo>
                  <a:lnTo>
                    <a:pt x="762087" y="2196637"/>
                  </a:lnTo>
                  <a:lnTo>
                    <a:pt x="717382" y="2182283"/>
                  </a:lnTo>
                  <a:lnTo>
                    <a:pt x="672986" y="2167010"/>
                  </a:lnTo>
                  <a:lnTo>
                    <a:pt x="628904" y="2150835"/>
                  </a:lnTo>
                  <a:lnTo>
                    <a:pt x="585168" y="2133775"/>
                  </a:lnTo>
                  <a:lnTo>
                    <a:pt x="541784" y="2115810"/>
                  </a:lnTo>
                  <a:lnTo>
                    <a:pt x="498780" y="2096965"/>
                  </a:lnTo>
                  <a:lnTo>
                    <a:pt x="456165" y="2077251"/>
                  </a:lnTo>
                  <a:lnTo>
                    <a:pt x="413967" y="2056675"/>
                  </a:lnTo>
                  <a:lnTo>
                    <a:pt x="372192" y="2035236"/>
                  </a:lnTo>
                  <a:lnTo>
                    <a:pt x="330869" y="2012951"/>
                  </a:lnTo>
                  <a:lnTo>
                    <a:pt x="290005" y="1989825"/>
                  </a:lnTo>
                  <a:lnTo>
                    <a:pt x="249625" y="1965875"/>
                  </a:lnTo>
                  <a:lnTo>
                    <a:pt x="209738" y="1941096"/>
                  </a:lnTo>
                  <a:lnTo>
                    <a:pt x="170371" y="1915516"/>
                  </a:lnTo>
                  <a:lnTo>
                    <a:pt x="131530" y="1889133"/>
                  </a:lnTo>
                  <a:lnTo>
                    <a:pt x="93238" y="1861965"/>
                  </a:lnTo>
                  <a:lnTo>
                    <a:pt x="55506" y="1834014"/>
                  </a:lnTo>
                  <a:lnTo>
                    <a:pt x="18356" y="1805312"/>
                  </a:lnTo>
                  <a:lnTo>
                    <a:pt x="0" y="1790677"/>
                  </a:lnTo>
                  <a:lnTo>
                    <a:pt x="1443077" y="0"/>
                  </a:lnTo>
                  <a:lnTo>
                    <a:pt x="2794865" y="1860568"/>
                  </a:lnTo>
                  <a:lnTo>
                    <a:pt x="2756588" y="1887771"/>
                  </a:lnTo>
                  <a:lnTo>
                    <a:pt x="2717776" y="1914198"/>
                  </a:lnTo>
                  <a:lnTo>
                    <a:pt x="2678433" y="1939812"/>
                  </a:lnTo>
                  <a:lnTo>
                    <a:pt x="2638572" y="1964633"/>
                  </a:lnTo>
                  <a:lnTo>
                    <a:pt x="2598213" y="1988622"/>
                  </a:lnTo>
                  <a:lnTo>
                    <a:pt x="2557389" y="2011801"/>
                  </a:lnTo>
                  <a:lnTo>
                    <a:pt x="2516080" y="2034120"/>
                  </a:lnTo>
                  <a:lnTo>
                    <a:pt x="2474321" y="2055612"/>
                  </a:lnTo>
                  <a:lnTo>
                    <a:pt x="2432152" y="2076226"/>
                  </a:lnTo>
                  <a:lnTo>
                    <a:pt x="2389551" y="2095996"/>
                  </a:lnTo>
                  <a:lnTo>
                    <a:pt x="2346574" y="2114880"/>
                  </a:lnTo>
                  <a:lnTo>
                    <a:pt x="2303218" y="2132884"/>
                  </a:lnTo>
                  <a:lnTo>
                    <a:pt x="2259487" y="2149995"/>
                  </a:lnTo>
                  <a:lnTo>
                    <a:pt x="2215412" y="2166208"/>
                  </a:lnTo>
                  <a:lnTo>
                    <a:pt x="2171032" y="2181522"/>
                  </a:lnTo>
                  <a:lnTo>
                    <a:pt x="2103898" y="2202791"/>
                  </a:lnTo>
                  <a:lnTo>
                    <a:pt x="2058795" y="2215830"/>
                  </a:lnTo>
                  <a:lnTo>
                    <a:pt x="2013432" y="2227939"/>
                  </a:lnTo>
                  <a:lnTo>
                    <a:pt x="1967828" y="2239116"/>
                  </a:lnTo>
                  <a:lnTo>
                    <a:pt x="1922003" y="2249361"/>
                  </a:lnTo>
                  <a:lnTo>
                    <a:pt x="1875985" y="2258666"/>
                  </a:lnTo>
                  <a:lnTo>
                    <a:pt x="1829781" y="2267031"/>
                  </a:lnTo>
                  <a:lnTo>
                    <a:pt x="1783427" y="2274457"/>
                  </a:lnTo>
                  <a:lnTo>
                    <a:pt x="1736926" y="2280929"/>
                  </a:lnTo>
                  <a:lnTo>
                    <a:pt x="1690296" y="2286455"/>
                  </a:lnTo>
                  <a:lnTo>
                    <a:pt x="1643561" y="2291025"/>
                  </a:lnTo>
                  <a:lnTo>
                    <a:pt x="1596755" y="2294632"/>
                  </a:lnTo>
                  <a:lnTo>
                    <a:pt x="1549869" y="2297298"/>
                  </a:lnTo>
                  <a:lnTo>
                    <a:pt x="1502953" y="2298997"/>
                  </a:lnTo>
                  <a:lnTo>
                    <a:pt x="1456008" y="2299739"/>
                  </a:lnTo>
                  <a:close/>
                </a:path>
              </a:pathLst>
            </a:custGeom>
            <a:solidFill>
              <a:srgbClr val="9C9394"/>
            </a:solidFill>
          </p:spPr>
          <p:txBody>
            <a:bodyPr wrap="square" lIns="0" tIns="0" rIns="0" bIns="0" rtlCol="0"/>
            <a:lstStyle/>
            <a:p>
              <a:endParaRPr sz="1200"/>
            </a:p>
          </p:txBody>
        </p:sp>
        <p:sp>
          <p:nvSpPr>
            <p:cNvPr id="8" name="object 8"/>
            <p:cNvSpPr/>
            <p:nvPr/>
          </p:nvSpPr>
          <p:spPr>
            <a:xfrm>
              <a:off x="13001652" y="2261904"/>
              <a:ext cx="2299970" cy="2679700"/>
            </a:xfrm>
            <a:custGeom>
              <a:avLst/>
              <a:gdLst/>
              <a:ahLst/>
              <a:cxnLst/>
              <a:rect l="l" t="t" r="r" b="b"/>
              <a:pathLst>
                <a:path w="2299969" h="2679700">
                  <a:moveTo>
                    <a:pt x="947991" y="2679666"/>
                  </a:moveTo>
                  <a:lnTo>
                    <a:pt x="910289" y="2651678"/>
                  </a:lnTo>
                  <a:lnTo>
                    <a:pt x="873167" y="2622931"/>
                  </a:lnTo>
                  <a:lnTo>
                    <a:pt x="836639" y="2593427"/>
                  </a:lnTo>
                  <a:lnTo>
                    <a:pt x="800722" y="2563182"/>
                  </a:lnTo>
                  <a:lnTo>
                    <a:pt x="765428" y="2532222"/>
                  </a:lnTo>
                  <a:lnTo>
                    <a:pt x="730776" y="2500536"/>
                  </a:lnTo>
                  <a:lnTo>
                    <a:pt x="696776" y="2468164"/>
                  </a:lnTo>
                  <a:lnTo>
                    <a:pt x="663446" y="2435085"/>
                  </a:lnTo>
                  <a:lnTo>
                    <a:pt x="630796" y="2401350"/>
                  </a:lnTo>
                  <a:lnTo>
                    <a:pt x="598843" y="2366942"/>
                  </a:lnTo>
                  <a:lnTo>
                    <a:pt x="567598" y="2331902"/>
                  </a:lnTo>
                  <a:lnTo>
                    <a:pt x="537075" y="2296224"/>
                  </a:lnTo>
                  <a:lnTo>
                    <a:pt x="507288" y="2259936"/>
                  </a:lnTo>
                  <a:lnTo>
                    <a:pt x="478247" y="2223045"/>
                  </a:lnTo>
                  <a:lnTo>
                    <a:pt x="449965" y="2185567"/>
                  </a:lnTo>
                  <a:lnTo>
                    <a:pt x="422454" y="2147520"/>
                  </a:lnTo>
                  <a:lnTo>
                    <a:pt x="395726" y="2108910"/>
                  </a:lnTo>
                  <a:lnTo>
                    <a:pt x="369791" y="2069765"/>
                  </a:lnTo>
                  <a:lnTo>
                    <a:pt x="344662" y="2030111"/>
                  </a:lnTo>
                  <a:lnTo>
                    <a:pt x="320346" y="1989939"/>
                  </a:lnTo>
                  <a:lnTo>
                    <a:pt x="296856" y="1949291"/>
                  </a:lnTo>
                  <a:lnTo>
                    <a:pt x="274201" y="1908159"/>
                  </a:lnTo>
                  <a:lnTo>
                    <a:pt x="252391" y="1866588"/>
                  </a:lnTo>
                  <a:lnTo>
                    <a:pt x="231432" y="1824585"/>
                  </a:lnTo>
                  <a:lnTo>
                    <a:pt x="211337" y="1782137"/>
                  </a:lnTo>
                  <a:lnTo>
                    <a:pt x="192112" y="1739309"/>
                  </a:lnTo>
                  <a:lnTo>
                    <a:pt x="173765" y="1696082"/>
                  </a:lnTo>
                  <a:lnTo>
                    <a:pt x="156305" y="1652493"/>
                  </a:lnTo>
                  <a:lnTo>
                    <a:pt x="139738" y="1608570"/>
                  </a:lnTo>
                  <a:lnTo>
                    <a:pt x="124071" y="1564319"/>
                  </a:lnTo>
                  <a:lnTo>
                    <a:pt x="109311" y="1519738"/>
                  </a:lnTo>
                  <a:lnTo>
                    <a:pt x="95464" y="1474881"/>
                  </a:lnTo>
                  <a:lnTo>
                    <a:pt x="82536" y="1429739"/>
                  </a:lnTo>
                  <a:lnTo>
                    <a:pt x="70533" y="1384338"/>
                  </a:lnTo>
                  <a:lnTo>
                    <a:pt x="59458" y="1338719"/>
                  </a:lnTo>
                  <a:lnTo>
                    <a:pt x="49317" y="1292876"/>
                  </a:lnTo>
                  <a:lnTo>
                    <a:pt x="40114" y="1246837"/>
                  </a:lnTo>
                  <a:lnTo>
                    <a:pt x="31853" y="1200609"/>
                  </a:lnTo>
                  <a:lnTo>
                    <a:pt x="24537" y="1154234"/>
                  </a:lnTo>
                  <a:lnTo>
                    <a:pt x="18169" y="1107721"/>
                  </a:lnTo>
                  <a:lnTo>
                    <a:pt x="12752" y="1061075"/>
                  </a:lnTo>
                  <a:lnTo>
                    <a:pt x="8289" y="1014327"/>
                  </a:lnTo>
                  <a:lnTo>
                    <a:pt x="4781" y="967515"/>
                  </a:lnTo>
                  <a:lnTo>
                    <a:pt x="2229" y="920634"/>
                  </a:lnTo>
                  <a:lnTo>
                    <a:pt x="635" y="873704"/>
                  </a:lnTo>
                  <a:lnTo>
                    <a:pt x="0" y="826757"/>
                  </a:lnTo>
                  <a:lnTo>
                    <a:pt x="322" y="779811"/>
                  </a:lnTo>
                  <a:lnTo>
                    <a:pt x="1604" y="732877"/>
                  </a:lnTo>
                  <a:lnTo>
                    <a:pt x="3843" y="685979"/>
                  </a:lnTo>
                  <a:lnTo>
                    <a:pt x="7039" y="639136"/>
                  </a:lnTo>
                  <a:lnTo>
                    <a:pt x="11190" y="592367"/>
                  </a:lnTo>
                  <a:lnTo>
                    <a:pt x="16296" y="545694"/>
                  </a:lnTo>
                  <a:lnTo>
                    <a:pt x="22353" y="499134"/>
                  </a:lnTo>
                  <a:lnTo>
                    <a:pt x="29360" y="452707"/>
                  </a:lnTo>
                  <a:lnTo>
                    <a:pt x="37313" y="406435"/>
                  </a:lnTo>
                  <a:lnTo>
                    <a:pt x="46209" y="360334"/>
                  </a:lnTo>
                  <a:lnTo>
                    <a:pt x="56044" y="314423"/>
                  </a:lnTo>
                  <a:lnTo>
                    <a:pt x="66815" y="268722"/>
                  </a:lnTo>
                  <a:lnTo>
                    <a:pt x="78516" y="223252"/>
                  </a:lnTo>
                  <a:lnTo>
                    <a:pt x="91143" y="178030"/>
                  </a:lnTo>
                  <a:lnTo>
                    <a:pt x="104690" y="133075"/>
                  </a:lnTo>
                  <a:lnTo>
                    <a:pt x="119153" y="88405"/>
                  </a:lnTo>
                  <a:lnTo>
                    <a:pt x="134524" y="44041"/>
                  </a:lnTo>
                  <a:lnTo>
                    <a:pt x="150798" y="0"/>
                  </a:lnTo>
                  <a:lnTo>
                    <a:pt x="2299767" y="819098"/>
                  </a:lnTo>
                  <a:lnTo>
                    <a:pt x="947991" y="2679666"/>
                  </a:lnTo>
                  <a:close/>
                </a:path>
              </a:pathLst>
            </a:custGeom>
            <a:solidFill>
              <a:srgbClr val="746D6F"/>
            </a:solidFill>
          </p:spPr>
          <p:txBody>
            <a:bodyPr wrap="square" lIns="0" tIns="0" rIns="0" bIns="0" rtlCol="0"/>
            <a:lstStyle/>
            <a:p>
              <a:endParaRPr sz="1200"/>
            </a:p>
          </p:txBody>
        </p:sp>
        <p:sp>
          <p:nvSpPr>
            <p:cNvPr id="9" name="object 9"/>
            <p:cNvSpPr/>
            <p:nvPr/>
          </p:nvSpPr>
          <p:spPr>
            <a:xfrm>
              <a:off x="13114199" y="781223"/>
              <a:ext cx="2187575" cy="2299970"/>
            </a:xfrm>
            <a:custGeom>
              <a:avLst/>
              <a:gdLst/>
              <a:ahLst/>
              <a:cxnLst/>
              <a:rect l="l" t="t" r="r" b="b"/>
              <a:pathLst>
                <a:path w="2187575" h="2299970">
                  <a:moveTo>
                    <a:pt x="2187220" y="2299779"/>
                  </a:moveTo>
                  <a:lnTo>
                    <a:pt x="0" y="1589108"/>
                  </a:lnTo>
                  <a:lnTo>
                    <a:pt x="21883" y="1525007"/>
                  </a:lnTo>
                  <a:lnTo>
                    <a:pt x="45645" y="1461574"/>
                  </a:lnTo>
                  <a:lnTo>
                    <a:pt x="71263" y="1398870"/>
                  </a:lnTo>
                  <a:lnTo>
                    <a:pt x="98716" y="1336949"/>
                  </a:lnTo>
                  <a:lnTo>
                    <a:pt x="127979" y="1275864"/>
                  </a:lnTo>
                  <a:lnTo>
                    <a:pt x="159029" y="1215664"/>
                  </a:lnTo>
                  <a:lnTo>
                    <a:pt x="191838" y="1156405"/>
                  </a:lnTo>
                  <a:lnTo>
                    <a:pt x="226375" y="1098140"/>
                  </a:lnTo>
                  <a:lnTo>
                    <a:pt x="262612" y="1040916"/>
                  </a:lnTo>
                  <a:lnTo>
                    <a:pt x="300519" y="984784"/>
                  </a:lnTo>
                  <a:lnTo>
                    <a:pt x="340064" y="929792"/>
                  </a:lnTo>
                  <a:lnTo>
                    <a:pt x="381208" y="875990"/>
                  </a:lnTo>
                  <a:lnTo>
                    <a:pt x="423916" y="823424"/>
                  </a:lnTo>
                  <a:lnTo>
                    <a:pt x="468155" y="772136"/>
                  </a:lnTo>
                  <a:lnTo>
                    <a:pt x="513886" y="722173"/>
                  </a:lnTo>
                  <a:lnTo>
                    <a:pt x="561066" y="673580"/>
                  </a:lnTo>
                  <a:lnTo>
                    <a:pt x="609655" y="626398"/>
                  </a:lnTo>
                  <a:lnTo>
                    <a:pt x="659614" y="580667"/>
                  </a:lnTo>
                  <a:lnTo>
                    <a:pt x="710897" y="536426"/>
                  </a:lnTo>
                  <a:lnTo>
                    <a:pt x="763459" y="493716"/>
                  </a:lnTo>
                  <a:lnTo>
                    <a:pt x="817254" y="452572"/>
                  </a:lnTo>
                  <a:lnTo>
                    <a:pt x="872239" y="413030"/>
                  </a:lnTo>
                  <a:lnTo>
                    <a:pt x="928364" y="375124"/>
                  </a:lnTo>
                  <a:lnTo>
                    <a:pt x="985578" y="338888"/>
                  </a:lnTo>
                  <a:lnTo>
                    <a:pt x="1043835" y="304354"/>
                  </a:lnTo>
                  <a:lnTo>
                    <a:pt x="1103086" y="271550"/>
                  </a:lnTo>
                  <a:lnTo>
                    <a:pt x="1163276" y="240504"/>
                  </a:lnTo>
                  <a:lnTo>
                    <a:pt x="1224351" y="211246"/>
                  </a:lnTo>
                  <a:lnTo>
                    <a:pt x="1286260" y="183799"/>
                  </a:lnTo>
                  <a:lnTo>
                    <a:pt x="1348952" y="158187"/>
                  </a:lnTo>
                  <a:lnTo>
                    <a:pt x="1412372" y="134432"/>
                  </a:lnTo>
                  <a:lnTo>
                    <a:pt x="1476462" y="112556"/>
                  </a:lnTo>
                  <a:lnTo>
                    <a:pt x="1541167" y="92578"/>
                  </a:lnTo>
                  <a:lnTo>
                    <a:pt x="1606433" y="74513"/>
                  </a:lnTo>
                  <a:lnTo>
                    <a:pt x="1672203" y="58378"/>
                  </a:lnTo>
                  <a:lnTo>
                    <a:pt x="1738418" y="44188"/>
                  </a:lnTo>
                  <a:lnTo>
                    <a:pt x="1805021" y="31954"/>
                  </a:lnTo>
                  <a:lnTo>
                    <a:pt x="1871958" y="21687"/>
                  </a:lnTo>
                  <a:lnTo>
                    <a:pt x="1939168" y="13396"/>
                  </a:lnTo>
                  <a:lnTo>
                    <a:pt x="2006591" y="7089"/>
                  </a:lnTo>
                  <a:lnTo>
                    <a:pt x="2074169" y="2770"/>
                  </a:lnTo>
                  <a:lnTo>
                    <a:pt x="2141846" y="443"/>
                  </a:lnTo>
                  <a:lnTo>
                    <a:pt x="2186990" y="0"/>
                  </a:lnTo>
                  <a:lnTo>
                    <a:pt x="2187220" y="2299779"/>
                  </a:lnTo>
                  <a:close/>
                </a:path>
              </a:pathLst>
            </a:custGeom>
            <a:solidFill>
              <a:srgbClr val="4E494D"/>
            </a:solidFill>
          </p:spPr>
          <p:txBody>
            <a:bodyPr wrap="square" lIns="0" tIns="0" rIns="0" bIns="0" rtlCol="0"/>
            <a:lstStyle/>
            <a:p>
              <a:endParaRPr sz="1200"/>
            </a:p>
          </p:txBody>
        </p:sp>
      </p:grpSp>
      <p:sp>
        <p:nvSpPr>
          <p:cNvPr id="10" name="object 10"/>
          <p:cNvSpPr txBox="1"/>
          <p:nvPr/>
        </p:nvSpPr>
        <p:spPr>
          <a:xfrm>
            <a:off x="2418027" y="4684737"/>
            <a:ext cx="8060267" cy="1549142"/>
          </a:xfrm>
          <a:prstGeom prst="rect">
            <a:avLst/>
          </a:prstGeom>
        </p:spPr>
        <p:txBody>
          <a:bodyPr vert="horz" wrap="square" lIns="0" tIns="35560" rIns="0" bIns="0" rtlCol="0">
            <a:spAutoFit/>
          </a:bodyPr>
          <a:lstStyle/>
          <a:p>
            <a:pPr marL="8467" marR="3387" indent="2711162">
              <a:lnSpc>
                <a:spcPts val="5900"/>
              </a:lnSpc>
              <a:spcBef>
                <a:spcPts val="280"/>
              </a:spcBef>
              <a:tabLst>
                <a:tab pos="5903679" algn="l"/>
              </a:tabLst>
            </a:pPr>
            <a:r>
              <a:rPr sz="4934" i="1" spc="3" dirty="0">
                <a:solidFill>
                  <a:srgbClr val="202029"/>
                </a:solidFill>
                <a:latin typeface="Trebuchet MS"/>
                <a:cs typeface="Trebuchet MS"/>
              </a:rPr>
              <a:t>CONTENT	</a:t>
            </a:r>
            <a:r>
              <a:rPr sz="4934" i="1" spc="63" dirty="0">
                <a:solidFill>
                  <a:srgbClr val="FF4A3B"/>
                </a:solidFill>
                <a:latin typeface="Trebuchet MS"/>
                <a:cs typeface="Trebuchet MS"/>
              </a:rPr>
              <a:t>BASED  </a:t>
            </a:r>
            <a:r>
              <a:rPr sz="4934" i="1" spc="10" dirty="0">
                <a:solidFill>
                  <a:srgbClr val="202029"/>
                </a:solidFill>
                <a:latin typeface="Trebuchet MS"/>
                <a:cs typeface="Trebuchet MS"/>
              </a:rPr>
              <a:t>R</a:t>
            </a:r>
            <a:r>
              <a:rPr sz="4934" i="1" spc="150" dirty="0">
                <a:solidFill>
                  <a:srgbClr val="202029"/>
                </a:solidFill>
                <a:latin typeface="Trebuchet MS"/>
                <a:cs typeface="Trebuchet MS"/>
              </a:rPr>
              <a:t>E</a:t>
            </a:r>
            <a:r>
              <a:rPr sz="4934" i="1" spc="10" dirty="0">
                <a:solidFill>
                  <a:srgbClr val="202029"/>
                </a:solidFill>
                <a:latin typeface="Trebuchet MS"/>
                <a:cs typeface="Trebuchet MS"/>
              </a:rPr>
              <a:t>C</a:t>
            </a:r>
            <a:r>
              <a:rPr sz="4934" i="1" spc="-50" dirty="0">
                <a:solidFill>
                  <a:srgbClr val="202029"/>
                </a:solidFill>
                <a:latin typeface="Trebuchet MS"/>
                <a:cs typeface="Trebuchet MS"/>
              </a:rPr>
              <a:t>O</a:t>
            </a:r>
            <a:r>
              <a:rPr sz="4934" i="1" spc="250" dirty="0">
                <a:solidFill>
                  <a:srgbClr val="202029"/>
                </a:solidFill>
                <a:latin typeface="Trebuchet MS"/>
                <a:cs typeface="Trebuchet MS"/>
              </a:rPr>
              <a:t>MM</a:t>
            </a:r>
            <a:r>
              <a:rPr sz="4934" i="1" spc="150" dirty="0">
                <a:solidFill>
                  <a:srgbClr val="202029"/>
                </a:solidFill>
                <a:latin typeface="Trebuchet MS"/>
                <a:cs typeface="Trebuchet MS"/>
              </a:rPr>
              <a:t>E</a:t>
            </a:r>
            <a:r>
              <a:rPr sz="4934" i="1" spc="247" dirty="0">
                <a:solidFill>
                  <a:srgbClr val="202029"/>
                </a:solidFill>
                <a:latin typeface="Trebuchet MS"/>
                <a:cs typeface="Trebuchet MS"/>
              </a:rPr>
              <a:t>N</a:t>
            </a:r>
            <a:r>
              <a:rPr sz="4934" i="1" spc="300" dirty="0">
                <a:solidFill>
                  <a:srgbClr val="202029"/>
                </a:solidFill>
                <a:latin typeface="Trebuchet MS"/>
                <a:cs typeface="Trebuchet MS"/>
              </a:rPr>
              <a:t>D</a:t>
            </a:r>
            <a:r>
              <a:rPr sz="4934" i="1" spc="-277" dirty="0">
                <a:solidFill>
                  <a:srgbClr val="202029"/>
                </a:solidFill>
                <a:latin typeface="Trebuchet MS"/>
                <a:cs typeface="Trebuchet MS"/>
              </a:rPr>
              <a:t>A</a:t>
            </a:r>
            <a:r>
              <a:rPr sz="4934" i="1" spc="-289" dirty="0">
                <a:solidFill>
                  <a:srgbClr val="202029"/>
                </a:solidFill>
                <a:latin typeface="Trebuchet MS"/>
                <a:cs typeface="Trebuchet MS"/>
              </a:rPr>
              <a:t>T</a:t>
            </a:r>
            <a:r>
              <a:rPr sz="4934" i="1" spc="330" dirty="0">
                <a:solidFill>
                  <a:srgbClr val="202029"/>
                </a:solidFill>
                <a:latin typeface="Trebuchet MS"/>
                <a:cs typeface="Trebuchet MS"/>
              </a:rPr>
              <a:t>I</a:t>
            </a:r>
            <a:r>
              <a:rPr sz="4934" i="1" spc="-50" dirty="0">
                <a:solidFill>
                  <a:srgbClr val="202029"/>
                </a:solidFill>
                <a:latin typeface="Trebuchet MS"/>
                <a:cs typeface="Trebuchet MS"/>
              </a:rPr>
              <a:t>O</a:t>
            </a:r>
            <a:r>
              <a:rPr sz="4934" i="1" spc="250" dirty="0">
                <a:solidFill>
                  <a:srgbClr val="202029"/>
                </a:solidFill>
                <a:latin typeface="Trebuchet MS"/>
                <a:cs typeface="Trebuchet MS"/>
              </a:rPr>
              <a:t>N</a:t>
            </a:r>
            <a:r>
              <a:rPr sz="4934" i="1" dirty="0">
                <a:solidFill>
                  <a:srgbClr val="202029"/>
                </a:solidFill>
                <a:latin typeface="Trebuchet MS"/>
                <a:cs typeface="Trebuchet MS"/>
              </a:rPr>
              <a:t>	</a:t>
            </a:r>
            <a:r>
              <a:rPr sz="4934" i="1" spc="123" dirty="0">
                <a:solidFill>
                  <a:srgbClr val="FF4A3B"/>
                </a:solidFill>
                <a:latin typeface="Trebuchet MS"/>
                <a:cs typeface="Trebuchet MS"/>
              </a:rPr>
              <a:t>S</a:t>
            </a:r>
            <a:r>
              <a:rPr sz="4934" i="1" spc="-293" dirty="0">
                <a:solidFill>
                  <a:srgbClr val="FF4A3B"/>
                </a:solidFill>
                <a:latin typeface="Trebuchet MS"/>
                <a:cs typeface="Trebuchet MS"/>
              </a:rPr>
              <a:t>Y</a:t>
            </a:r>
            <a:r>
              <a:rPr sz="4934" i="1" spc="123" dirty="0">
                <a:solidFill>
                  <a:srgbClr val="FF4A3B"/>
                </a:solidFill>
                <a:latin typeface="Trebuchet MS"/>
                <a:cs typeface="Trebuchet MS"/>
              </a:rPr>
              <a:t>S</a:t>
            </a:r>
            <a:r>
              <a:rPr sz="4934" i="1" spc="-289" dirty="0">
                <a:solidFill>
                  <a:srgbClr val="FF4A3B"/>
                </a:solidFill>
                <a:latin typeface="Trebuchet MS"/>
                <a:cs typeface="Trebuchet MS"/>
              </a:rPr>
              <a:t>T</a:t>
            </a:r>
            <a:r>
              <a:rPr sz="4934" i="1" spc="150" dirty="0">
                <a:solidFill>
                  <a:srgbClr val="FF4A3B"/>
                </a:solidFill>
                <a:latin typeface="Trebuchet MS"/>
                <a:cs typeface="Trebuchet MS"/>
              </a:rPr>
              <a:t>E</a:t>
            </a:r>
            <a:r>
              <a:rPr sz="4934" i="1" spc="253" dirty="0">
                <a:solidFill>
                  <a:srgbClr val="FF4A3B"/>
                </a:solidFill>
                <a:latin typeface="Trebuchet MS"/>
                <a:cs typeface="Trebuchet MS"/>
              </a:rPr>
              <a:t>M</a:t>
            </a:r>
            <a:endParaRPr sz="4934" dirty="0">
              <a:latin typeface="Trebuchet MS"/>
              <a:cs typeface="Trebuchet MS"/>
            </a:endParaRPr>
          </a:p>
        </p:txBody>
      </p:sp>
      <p:sp>
        <p:nvSpPr>
          <p:cNvPr id="11" name="object 11"/>
          <p:cNvSpPr txBox="1"/>
          <p:nvPr/>
        </p:nvSpPr>
        <p:spPr>
          <a:xfrm>
            <a:off x="1298700"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1</a:t>
            </a:r>
            <a:endParaRPr sz="1600">
              <a:latin typeface="Noto Sans"/>
              <a:cs typeface="Noto Sans"/>
            </a:endParaRPr>
          </a:p>
        </p:txBody>
      </p:sp>
      <p:sp>
        <p:nvSpPr>
          <p:cNvPr id="12" name="object 12"/>
          <p:cNvSpPr txBox="1"/>
          <p:nvPr/>
        </p:nvSpPr>
        <p:spPr>
          <a:xfrm>
            <a:off x="2664074"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2</a:t>
            </a:r>
            <a:endParaRPr sz="1600">
              <a:latin typeface="Noto Sans"/>
              <a:cs typeface="Noto Sans"/>
            </a:endParaRPr>
          </a:p>
        </p:txBody>
      </p:sp>
      <p:sp>
        <p:nvSpPr>
          <p:cNvPr id="13" name="object 13"/>
          <p:cNvSpPr txBox="1"/>
          <p:nvPr/>
        </p:nvSpPr>
        <p:spPr>
          <a:xfrm>
            <a:off x="4029436"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3</a:t>
            </a:r>
            <a:endParaRPr sz="1600">
              <a:latin typeface="Noto Sans"/>
              <a:cs typeface="Noto Sans"/>
            </a:endParaRPr>
          </a:p>
        </p:txBody>
      </p:sp>
      <p:sp>
        <p:nvSpPr>
          <p:cNvPr id="14" name="object 14"/>
          <p:cNvSpPr txBox="1"/>
          <p:nvPr/>
        </p:nvSpPr>
        <p:spPr>
          <a:xfrm>
            <a:off x="5394818"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4</a:t>
            </a:r>
            <a:endParaRPr sz="1600">
              <a:latin typeface="Noto Sans"/>
              <a:cs typeface="Noto Sans"/>
            </a:endParaRPr>
          </a:p>
        </p:txBody>
      </p:sp>
      <p:sp>
        <p:nvSpPr>
          <p:cNvPr id="15" name="object 15"/>
          <p:cNvSpPr txBox="1"/>
          <p:nvPr/>
        </p:nvSpPr>
        <p:spPr>
          <a:xfrm>
            <a:off x="6783099" y="3598882"/>
            <a:ext cx="596053" cy="254771"/>
          </a:xfrm>
          <a:prstGeom prst="rect">
            <a:avLst/>
          </a:prstGeom>
        </p:spPr>
        <p:txBody>
          <a:bodyPr vert="horz" wrap="square" lIns="0" tIns="8467" rIns="0" bIns="0" rtlCol="0">
            <a:spAutoFit/>
          </a:bodyPr>
          <a:lstStyle/>
          <a:p>
            <a:pPr marL="8467">
              <a:spcBef>
                <a:spcPts val="67"/>
              </a:spcBef>
            </a:pPr>
            <a:r>
              <a:rPr sz="1600" spc="-73" dirty="0">
                <a:solidFill>
                  <a:srgbClr val="FFFFFF"/>
                </a:solidFill>
                <a:latin typeface="Noto Sans"/>
                <a:cs typeface="Noto Sans"/>
              </a:rPr>
              <a:t>Item</a:t>
            </a:r>
            <a:r>
              <a:rPr sz="1600" spc="-53" dirty="0">
                <a:solidFill>
                  <a:srgbClr val="FFFFFF"/>
                </a:solidFill>
                <a:latin typeface="Noto Sans"/>
                <a:cs typeface="Noto Sans"/>
              </a:rPr>
              <a:t> </a:t>
            </a:r>
            <a:r>
              <a:rPr sz="1600" spc="-3" dirty="0">
                <a:solidFill>
                  <a:srgbClr val="FFFFFF"/>
                </a:solidFill>
                <a:latin typeface="Noto Sans"/>
                <a:cs typeface="Noto Sans"/>
              </a:rPr>
              <a:t>5</a:t>
            </a:r>
            <a:endParaRPr sz="1600">
              <a:latin typeface="Noto Sans"/>
              <a:cs typeface="Noto Sans"/>
            </a:endParaRPr>
          </a:p>
        </p:txBody>
      </p:sp>
      <p:grpSp>
        <p:nvGrpSpPr>
          <p:cNvPr id="16" name="object 16"/>
          <p:cNvGrpSpPr/>
          <p:nvPr/>
        </p:nvGrpSpPr>
        <p:grpSpPr>
          <a:xfrm>
            <a:off x="15875" y="192916"/>
            <a:ext cx="12160250" cy="4197350"/>
            <a:chOff x="23812" y="289374"/>
            <a:chExt cx="18240375" cy="6296025"/>
          </a:xfrm>
        </p:grpSpPr>
        <p:sp>
          <p:nvSpPr>
            <p:cNvPr id="17" name="object 17"/>
            <p:cNvSpPr/>
            <p:nvPr/>
          </p:nvSpPr>
          <p:spPr>
            <a:xfrm>
              <a:off x="1405458" y="332244"/>
              <a:ext cx="10239375" cy="3957320"/>
            </a:xfrm>
            <a:custGeom>
              <a:avLst/>
              <a:gdLst/>
              <a:ahLst/>
              <a:cxnLst/>
              <a:rect l="l" t="t" r="r" b="b"/>
              <a:pathLst>
                <a:path w="10239375" h="3957320">
                  <a:moveTo>
                    <a:pt x="10239057" y="3947172"/>
                  </a:moveTo>
                  <a:lnTo>
                    <a:pt x="0" y="3947172"/>
                  </a:lnTo>
                  <a:lnTo>
                    <a:pt x="0" y="3956697"/>
                  </a:lnTo>
                  <a:lnTo>
                    <a:pt x="10239057" y="3956697"/>
                  </a:lnTo>
                  <a:lnTo>
                    <a:pt x="10239057" y="3947172"/>
                  </a:lnTo>
                  <a:close/>
                </a:path>
                <a:path w="10239375" h="3957320">
                  <a:moveTo>
                    <a:pt x="10239057" y="2960370"/>
                  </a:moveTo>
                  <a:lnTo>
                    <a:pt x="0" y="2960370"/>
                  </a:lnTo>
                  <a:lnTo>
                    <a:pt x="0" y="2969895"/>
                  </a:lnTo>
                  <a:lnTo>
                    <a:pt x="10239057" y="2969895"/>
                  </a:lnTo>
                  <a:lnTo>
                    <a:pt x="10239057" y="2960370"/>
                  </a:lnTo>
                  <a:close/>
                </a:path>
                <a:path w="10239375" h="3957320">
                  <a:moveTo>
                    <a:pt x="10239057" y="1973580"/>
                  </a:moveTo>
                  <a:lnTo>
                    <a:pt x="0" y="1973580"/>
                  </a:lnTo>
                  <a:lnTo>
                    <a:pt x="0" y="1983105"/>
                  </a:lnTo>
                  <a:lnTo>
                    <a:pt x="10239057" y="1983105"/>
                  </a:lnTo>
                  <a:lnTo>
                    <a:pt x="10239057" y="1973580"/>
                  </a:lnTo>
                  <a:close/>
                </a:path>
                <a:path w="10239375" h="3957320">
                  <a:moveTo>
                    <a:pt x="10239057" y="986790"/>
                  </a:moveTo>
                  <a:lnTo>
                    <a:pt x="0" y="986790"/>
                  </a:lnTo>
                  <a:lnTo>
                    <a:pt x="0" y="996327"/>
                  </a:lnTo>
                  <a:lnTo>
                    <a:pt x="10239057" y="996327"/>
                  </a:lnTo>
                  <a:lnTo>
                    <a:pt x="10239057" y="986790"/>
                  </a:lnTo>
                  <a:close/>
                </a:path>
                <a:path w="10239375" h="3957320">
                  <a:moveTo>
                    <a:pt x="10239057" y="0"/>
                  </a:moveTo>
                  <a:lnTo>
                    <a:pt x="0" y="0"/>
                  </a:lnTo>
                  <a:lnTo>
                    <a:pt x="0" y="9537"/>
                  </a:lnTo>
                  <a:lnTo>
                    <a:pt x="10239057" y="9537"/>
                  </a:lnTo>
                  <a:lnTo>
                    <a:pt x="10239057" y="0"/>
                  </a:lnTo>
                  <a:close/>
                </a:path>
              </a:pathLst>
            </a:custGeom>
            <a:solidFill>
              <a:srgbClr val="FFFFFF">
                <a:alpha val="24708"/>
              </a:srgbClr>
            </a:solidFill>
          </p:spPr>
          <p:txBody>
            <a:bodyPr wrap="square" lIns="0" tIns="0" rIns="0" bIns="0" rtlCol="0"/>
            <a:lstStyle/>
            <a:p>
              <a:endParaRPr sz="1200"/>
            </a:p>
          </p:txBody>
        </p:sp>
        <p:sp>
          <p:nvSpPr>
            <p:cNvPr id="18" name="object 18"/>
            <p:cNvSpPr/>
            <p:nvPr/>
          </p:nvSpPr>
          <p:spPr>
            <a:xfrm>
              <a:off x="1405466" y="5266198"/>
              <a:ext cx="10239375" cy="9525"/>
            </a:xfrm>
            <a:custGeom>
              <a:avLst/>
              <a:gdLst/>
              <a:ahLst/>
              <a:cxnLst/>
              <a:rect l="l" t="t" r="r" b="b"/>
              <a:pathLst>
                <a:path w="10239375" h="9525">
                  <a:moveTo>
                    <a:pt x="10239052" y="9526"/>
                  </a:moveTo>
                  <a:lnTo>
                    <a:pt x="0" y="9526"/>
                  </a:lnTo>
                  <a:lnTo>
                    <a:pt x="0" y="0"/>
                  </a:lnTo>
                  <a:lnTo>
                    <a:pt x="10239052" y="0"/>
                  </a:lnTo>
                  <a:lnTo>
                    <a:pt x="10239052" y="9526"/>
                  </a:lnTo>
                  <a:close/>
                </a:path>
              </a:pathLst>
            </a:custGeom>
            <a:solidFill>
              <a:srgbClr val="FFFFFF">
                <a:alpha val="59999"/>
              </a:srgbClr>
            </a:solidFill>
          </p:spPr>
          <p:txBody>
            <a:bodyPr wrap="square" lIns="0" tIns="0" rIns="0" bIns="0" rtlCol="0"/>
            <a:lstStyle/>
            <a:p>
              <a:endParaRPr sz="1200"/>
            </a:p>
          </p:txBody>
        </p:sp>
        <p:sp>
          <p:nvSpPr>
            <p:cNvPr id="19" name="object 19"/>
            <p:cNvSpPr/>
            <p:nvPr/>
          </p:nvSpPr>
          <p:spPr>
            <a:xfrm>
              <a:off x="2381745" y="1473529"/>
              <a:ext cx="8286750" cy="3845560"/>
            </a:xfrm>
            <a:custGeom>
              <a:avLst/>
              <a:gdLst/>
              <a:ahLst/>
              <a:cxnLst/>
              <a:rect l="l" t="t" r="r" b="b"/>
              <a:pathLst>
                <a:path w="8286750" h="3845560">
                  <a:moveTo>
                    <a:pt x="8286521" y="633387"/>
                  </a:moveTo>
                  <a:lnTo>
                    <a:pt x="8262963" y="598106"/>
                  </a:lnTo>
                  <a:lnTo>
                    <a:pt x="8245208" y="592074"/>
                  </a:lnTo>
                  <a:lnTo>
                    <a:pt x="8232584" y="592074"/>
                  </a:lnTo>
                  <a:lnTo>
                    <a:pt x="8197316" y="615645"/>
                  </a:lnTo>
                  <a:lnTo>
                    <a:pt x="8194497" y="622452"/>
                  </a:lnTo>
                  <a:lnTo>
                    <a:pt x="6231725" y="811606"/>
                  </a:lnTo>
                  <a:lnTo>
                    <a:pt x="6197397" y="789432"/>
                  </a:lnTo>
                  <a:lnTo>
                    <a:pt x="6184760" y="789432"/>
                  </a:lnTo>
                  <a:lnTo>
                    <a:pt x="6178689" y="790638"/>
                  </a:lnTo>
                  <a:lnTo>
                    <a:pt x="6167044" y="795464"/>
                  </a:lnTo>
                  <a:lnTo>
                    <a:pt x="6161875" y="798918"/>
                  </a:lnTo>
                  <a:lnTo>
                    <a:pt x="6159043" y="801738"/>
                  </a:lnTo>
                  <a:lnTo>
                    <a:pt x="4190885" y="43014"/>
                  </a:lnTo>
                  <a:lnTo>
                    <a:pt x="4190885" y="41313"/>
                  </a:lnTo>
                  <a:lnTo>
                    <a:pt x="4189666" y="35229"/>
                  </a:lnTo>
                  <a:lnTo>
                    <a:pt x="4186517" y="27622"/>
                  </a:lnTo>
                  <a:lnTo>
                    <a:pt x="4184840" y="23558"/>
                  </a:lnTo>
                  <a:lnTo>
                    <a:pt x="4149572" y="0"/>
                  </a:lnTo>
                  <a:lnTo>
                    <a:pt x="4136948" y="0"/>
                  </a:lnTo>
                  <a:lnTo>
                    <a:pt x="4101681" y="23558"/>
                  </a:lnTo>
                  <a:lnTo>
                    <a:pt x="4095635" y="41313"/>
                  </a:lnTo>
                  <a:lnTo>
                    <a:pt x="4095635" y="53949"/>
                  </a:lnTo>
                  <a:lnTo>
                    <a:pt x="4096855" y="60020"/>
                  </a:lnTo>
                  <a:lnTo>
                    <a:pt x="4099953" y="67538"/>
                  </a:lnTo>
                  <a:lnTo>
                    <a:pt x="2105456" y="2566390"/>
                  </a:lnTo>
                  <a:lnTo>
                    <a:pt x="2101748" y="2565654"/>
                  </a:lnTo>
                  <a:lnTo>
                    <a:pt x="2089124" y="2565654"/>
                  </a:lnTo>
                  <a:lnTo>
                    <a:pt x="2053869" y="2589225"/>
                  </a:lnTo>
                  <a:lnTo>
                    <a:pt x="2047824" y="2606967"/>
                  </a:lnTo>
                  <a:lnTo>
                    <a:pt x="2047824" y="2616073"/>
                  </a:lnTo>
                  <a:lnTo>
                    <a:pt x="74015" y="3757409"/>
                  </a:lnTo>
                  <a:lnTo>
                    <a:pt x="71678" y="3755847"/>
                  </a:lnTo>
                  <a:lnTo>
                    <a:pt x="60007" y="3751008"/>
                  </a:lnTo>
                  <a:lnTo>
                    <a:pt x="53936" y="3749789"/>
                  </a:lnTo>
                  <a:lnTo>
                    <a:pt x="41300" y="3749789"/>
                  </a:lnTo>
                  <a:lnTo>
                    <a:pt x="6045" y="3773360"/>
                  </a:lnTo>
                  <a:lnTo>
                    <a:pt x="0" y="3791115"/>
                  </a:lnTo>
                  <a:lnTo>
                    <a:pt x="0" y="3803751"/>
                  </a:lnTo>
                  <a:lnTo>
                    <a:pt x="23558" y="3839019"/>
                  </a:lnTo>
                  <a:lnTo>
                    <a:pt x="41300" y="3845064"/>
                  </a:lnTo>
                  <a:lnTo>
                    <a:pt x="53936" y="3845064"/>
                  </a:lnTo>
                  <a:lnTo>
                    <a:pt x="89204" y="3821493"/>
                  </a:lnTo>
                  <a:lnTo>
                    <a:pt x="95237" y="3803751"/>
                  </a:lnTo>
                  <a:lnTo>
                    <a:pt x="95237" y="3794658"/>
                  </a:lnTo>
                  <a:lnTo>
                    <a:pt x="2069033" y="2653309"/>
                  </a:lnTo>
                  <a:lnTo>
                    <a:pt x="2071382" y="2654884"/>
                  </a:lnTo>
                  <a:lnTo>
                    <a:pt x="2083054" y="2659710"/>
                  </a:lnTo>
                  <a:lnTo>
                    <a:pt x="2089124" y="2660916"/>
                  </a:lnTo>
                  <a:lnTo>
                    <a:pt x="2101748" y="2660916"/>
                  </a:lnTo>
                  <a:lnTo>
                    <a:pt x="2137016" y="2637345"/>
                  </a:lnTo>
                  <a:lnTo>
                    <a:pt x="2141423" y="2626703"/>
                  </a:lnTo>
                  <a:lnTo>
                    <a:pt x="2141855" y="2625674"/>
                  </a:lnTo>
                  <a:lnTo>
                    <a:pt x="2143061" y="2619603"/>
                  </a:lnTo>
                  <a:lnTo>
                    <a:pt x="2143061" y="2606967"/>
                  </a:lnTo>
                  <a:lnTo>
                    <a:pt x="2141855" y="2600883"/>
                  </a:lnTo>
                  <a:lnTo>
                    <a:pt x="2138743" y="2593378"/>
                  </a:lnTo>
                  <a:lnTo>
                    <a:pt x="4133240" y="94538"/>
                  </a:lnTo>
                  <a:lnTo>
                    <a:pt x="4136948" y="95262"/>
                  </a:lnTo>
                  <a:lnTo>
                    <a:pt x="4149572" y="95262"/>
                  </a:lnTo>
                  <a:lnTo>
                    <a:pt x="4155656" y="94056"/>
                  </a:lnTo>
                  <a:lnTo>
                    <a:pt x="4167314" y="89217"/>
                  </a:lnTo>
                  <a:lnTo>
                    <a:pt x="4172470" y="85788"/>
                  </a:lnTo>
                  <a:lnTo>
                    <a:pt x="4175290" y="82956"/>
                  </a:lnTo>
                  <a:lnTo>
                    <a:pt x="6143460" y="841679"/>
                  </a:lnTo>
                  <a:lnTo>
                    <a:pt x="6143460" y="843381"/>
                  </a:lnTo>
                  <a:lnTo>
                    <a:pt x="6144666" y="849452"/>
                  </a:lnTo>
                  <a:lnTo>
                    <a:pt x="6178689" y="883488"/>
                  </a:lnTo>
                  <a:lnTo>
                    <a:pt x="6184760" y="884694"/>
                  </a:lnTo>
                  <a:lnTo>
                    <a:pt x="6197397" y="884694"/>
                  </a:lnTo>
                  <a:lnTo>
                    <a:pt x="6232652" y="861123"/>
                  </a:lnTo>
                  <a:lnTo>
                    <a:pt x="6235471" y="854316"/>
                  </a:lnTo>
                  <a:lnTo>
                    <a:pt x="8198244" y="665162"/>
                  </a:lnTo>
                  <a:lnTo>
                    <a:pt x="8232584" y="687336"/>
                  </a:lnTo>
                  <a:lnTo>
                    <a:pt x="8245208" y="687336"/>
                  </a:lnTo>
                  <a:lnTo>
                    <a:pt x="8280476" y="663765"/>
                  </a:lnTo>
                  <a:lnTo>
                    <a:pt x="8286521" y="646023"/>
                  </a:lnTo>
                  <a:lnTo>
                    <a:pt x="8286521" y="633387"/>
                  </a:lnTo>
                  <a:close/>
                </a:path>
              </a:pathLst>
            </a:custGeom>
            <a:solidFill>
              <a:srgbClr val="6BE4E7"/>
            </a:solidFill>
          </p:spPr>
          <p:txBody>
            <a:bodyPr wrap="square" lIns="0" tIns="0" rIns="0" bIns="0" rtlCol="0"/>
            <a:lstStyle/>
            <a:p>
              <a:endParaRPr sz="1200"/>
            </a:p>
          </p:txBody>
        </p:sp>
        <p:sp>
          <p:nvSpPr>
            <p:cNvPr id="20" name="object 20"/>
            <p:cNvSpPr/>
            <p:nvPr/>
          </p:nvSpPr>
          <p:spPr>
            <a:xfrm>
              <a:off x="2381745" y="289381"/>
              <a:ext cx="8286750" cy="4634865"/>
            </a:xfrm>
            <a:custGeom>
              <a:avLst/>
              <a:gdLst/>
              <a:ahLst/>
              <a:cxnLst/>
              <a:rect l="l" t="t" r="r" b="b"/>
              <a:pathLst>
                <a:path w="8286750" h="4634865">
                  <a:moveTo>
                    <a:pt x="8286521" y="41313"/>
                  </a:moveTo>
                  <a:lnTo>
                    <a:pt x="8285594" y="36664"/>
                  </a:lnTo>
                  <a:lnTo>
                    <a:pt x="8285315" y="35242"/>
                  </a:lnTo>
                  <a:lnTo>
                    <a:pt x="8280476" y="23571"/>
                  </a:lnTo>
                  <a:lnTo>
                    <a:pt x="8245208" y="0"/>
                  </a:lnTo>
                  <a:lnTo>
                    <a:pt x="8232584" y="0"/>
                  </a:lnTo>
                  <a:lnTo>
                    <a:pt x="8197316" y="23571"/>
                  </a:lnTo>
                  <a:lnTo>
                    <a:pt x="8191284" y="41313"/>
                  </a:lnTo>
                  <a:lnTo>
                    <a:pt x="8191284" y="53949"/>
                  </a:lnTo>
                  <a:lnTo>
                    <a:pt x="8192490" y="60020"/>
                  </a:lnTo>
                  <a:lnTo>
                    <a:pt x="8197316" y="71691"/>
                  </a:lnTo>
                  <a:lnTo>
                    <a:pt x="8198586" y="73596"/>
                  </a:lnTo>
                  <a:lnTo>
                    <a:pt x="6194412" y="3453765"/>
                  </a:lnTo>
                  <a:lnTo>
                    <a:pt x="6184760" y="3453765"/>
                  </a:lnTo>
                  <a:lnTo>
                    <a:pt x="6178689" y="3454971"/>
                  </a:lnTo>
                  <a:lnTo>
                    <a:pt x="6167018" y="3459810"/>
                  </a:lnTo>
                  <a:lnTo>
                    <a:pt x="6161875" y="3463239"/>
                  </a:lnTo>
                  <a:lnTo>
                    <a:pt x="6154559" y="3470554"/>
                  </a:lnTo>
                  <a:lnTo>
                    <a:pt x="4189984" y="2997212"/>
                  </a:lnTo>
                  <a:lnTo>
                    <a:pt x="4189666" y="2995599"/>
                  </a:lnTo>
                  <a:lnTo>
                    <a:pt x="4186174" y="2987154"/>
                  </a:lnTo>
                  <a:lnTo>
                    <a:pt x="4184840" y="2983928"/>
                  </a:lnTo>
                  <a:lnTo>
                    <a:pt x="4149572" y="2960370"/>
                  </a:lnTo>
                  <a:lnTo>
                    <a:pt x="4136948" y="2960370"/>
                  </a:lnTo>
                  <a:lnTo>
                    <a:pt x="4101681" y="2983928"/>
                  </a:lnTo>
                  <a:lnTo>
                    <a:pt x="4095635" y="3001683"/>
                  </a:lnTo>
                  <a:lnTo>
                    <a:pt x="4095635" y="3014319"/>
                  </a:lnTo>
                  <a:lnTo>
                    <a:pt x="4096207" y="3017215"/>
                  </a:lnTo>
                  <a:lnTo>
                    <a:pt x="2116112" y="4543869"/>
                  </a:lnTo>
                  <a:lnTo>
                    <a:pt x="2107831" y="4540440"/>
                  </a:lnTo>
                  <a:lnTo>
                    <a:pt x="2101748" y="4539234"/>
                  </a:lnTo>
                  <a:lnTo>
                    <a:pt x="2089124" y="4539234"/>
                  </a:lnTo>
                  <a:lnTo>
                    <a:pt x="2083054" y="4540440"/>
                  </a:lnTo>
                  <a:lnTo>
                    <a:pt x="2071382" y="4545266"/>
                  </a:lnTo>
                  <a:lnTo>
                    <a:pt x="2066239" y="4548721"/>
                  </a:lnTo>
                  <a:lnTo>
                    <a:pt x="2063419" y="4551540"/>
                  </a:lnTo>
                  <a:lnTo>
                    <a:pt x="95237" y="3792817"/>
                  </a:lnTo>
                  <a:lnTo>
                    <a:pt x="95237" y="3791115"/>
                  </a:lnTo>
                  <a:lnTo>
                    <a:pt x="94043" y="3785031"/>
                  </a:lnTo>
                  <a:lnTo>
                    <a:pt x="60007" y="3751008"/>
                  </a:lnTo>
                  <a:lnTo>
                    <a:pt x="53936" y="3749802"/>
                  </a:lnTo>
                  <a:lnTo>
                    <a:pt x="41300" y="3749802"/>
                  </a:lnTo>
                  <a:lnTo>
                    <a:pt x="6045" y="3773373"/>
                  </a:lnTo>
                  <a:lnTo>
                    <a:pt x="0" y="3791115"/>
                  </a:lnTo>
                  <a:lnTo>
                    <a:pt x="0" y="3803751"/>
                  </a:lnTo>
                  <a:lnTo>
                    <a:pt x="23558" y="3839032"/>
                  </a:lnTo>
                  <a:lnTo>
                    <a:pt x="41300" y="3845064"/>
                  </a:lnTo>
                  <a:lnTo>
                    <a:pt x="53936" y="3845064"/>
                  </a:lnTo>
                  <a:lnTo>
                    <a:pt x="60007" y="3843858"/>
                  </a:lnTo>
                  <a:lnTo>
                    <a:pt x="71678" y="3839032"/>
                  </a:lnTo>
                  <a:lnTo>
                    <a:pt x="76835" y="3835577"/>
                  </a:lnTo>
                  <a:lnTo>
                    <a:pt x="79654" y="3832758"/>
                  </a:lnTo>
                  <a:lnTo>
                    <a:pt x="2047824" y="4591494"/>
                  </a:lnTo>
                  <a:lnTo>
                    <a:pt x="2047824" y="4593183"/>
                  </a:lnTo>
                  <a:lnTo>
                    <a:pt x="2049030" y="4599254"/>
                  </a:lnTo>
                  <a:lnTo>
                    <a:pt x="2083054" y="4633290"/>
                  </a:lnTo>
                  <a:lnTo>
                    <a:pt x="2089124" y="4634496"/>
                  </a:lnTo>
                  <a:lnTo>
                    <a:pt x="2101748" y="4634496"/>
                  </a:lnTo>
                  <a:lnTo>
                    <a:pt x="2137016" y="4610925"/>
                  </a:lnTo>
                  <a:lnTo>
                    <a:pt x="2139937" y="4603864"/>
                  </a:lnTo>
                  <a:lnTo>
                    <a:pt x="2141855" y="4599254"/>
                  </a:lnTo>
                  <a:lnTo>
                    <a:pt x="2143061" y="4593183"/>
                  </a:lnTo>
                  <a:lnTo>
                    <a:pt x="2143061" y="4580547"/>
                  </a:lnTo>
                  <a:lnTo>
                    <a:pt x="2142490" y="4577664"/>
                  </a:lnTo>
                  <a:lnTo>
                    <a:pt x="4122585" y="3050997"/>
                  </a:lnTo>
                  <a:lnTo>
                    <a:pt x="4130865" y="3054426"/>
                  </a:lnTo>
                  <a:lnTo>
                    <a:pt x="4136948" y="3055632"/>
                  </a:lnTo>
                  <a:lnTo>
                    <a:pt x="4149572" y="3055632"/>
                  </a:lnTo>
                  <a:lnTo>
                    <a:pt x="4155656" y="3054426"/>
                  </a:lnTo>
                  <a:lnTo>
                    <a:pt x="4167314" y="3049587"/>
                  </a:lnTo>
                  <a:lnTo>
                    <a:pt x="4172470" y="3046158"/>
                  </a:lnTo>
                  <a:lnTo>
                    <a:pt x="4179773" y="3038843"/>
                  </a:lnTo>
                  <a:lnTo>
                    <a:pt x="6144336" y="3512197"/>
                  </a:lnTo>
                  <a:lnTo>
                    <a:pt x="6167018" y="3542982"/>
                  </a:lnTo>
                  <a:lnTo>
                    <a:pt x="6184760" y="3549027"/>
                  </a:lnTo>
                  <a:lnTo>
                    <a:pt x="6197397" y="3549027"/>
                  </a:lnTo>
                  <a:lnTo>
                    <a:pt x="6232652" y="3525469"/>
                  </a:lnTo>
                  <a:lnTo>
                    <a:pt x="6237770" y="3512375"/>
                  </a:lnTo>
                  <a:lnTo>
                    <a:pt x="6238697" y="3507714"/>
                  </a:lnTo>
                  <a:lnTo>
                    <a:pt x="6238697" y="3495078"/>
                  </a:lnTo>
                  <a:lnTo>
                    <a:pt x="6237490" y="3489007"/>
                  </a:lnTo>
                  <a:lnTo>
                    <a:pt x="6232652" y="3477336"/>
                  </a:lnTo>
                  <a:lnTo>
                    <a:pt x="6231394" y="3475444"/>
                  </a:lnTo>
                  <a:lnTo>
                    <a:pt x="6244234" y="3453765"/>
                  </a:lnTo>
                  <a:lnTo>
                    <a:pt x="8235569" y="95262"/>
                  </a:lnTo>
                  <a:lnTo>
                    <a:pt x="8245208" y="95262"/>
                  </a:lnTo>
                  <a:lnTo>
                    <a:pt x="8251291" y="94056"/>
                  </a:lnTo>
                  <a:lnTo>
                    <a:pt x="8285315" y="60020"/>
                  </a:lnTo>
                  <a:lnTo>
                    <a:pt x="8286521" y="53949"/>
                  </a:lnTo>
                  <a:lnTo>
                    <a:pt x="8286521" y="41313"/>
                  </a:lnTo>
                  <a:close/>
                </a:path>
              </a:pathLst>
            </a:custGeom>
            <a:solidFill>
              <a:srgbClr val="40B8D5"/>
            </a:solidFill>
          </p:spPr>
          <p:txBody>
            <a:bodyPr wrap="square" lIns="0" tIns="0" rIns="0" bIns="0" rtlCol="0"/>
            <a:lstStyle/>
            <a:p>
              <a:endParaRPr sz="1200"/>
            </a:p>
          </p:txBody>
        </p:sp>
        <p:sp>
          <p:nvSpPr>
            <p:cNvPr id="21" name="object 21"/>
            <p:cNvSpPr/>
            <p:nvPr/>
          </p:nvSpPr>
          <p:spPr>
            <a:xfrm>
              <a:off x="2381745" y="1078813"/>
              <a:ext cx="8286750" cy="2463800"/>
            </a:xfrm>
            <a:custGeom>
              <a:avLst/>
              <a:gdLst/>
              <a:ahLst/>
              <a:cxnLst/>
              <a:rect l="l" t="t" r="r" b="b"/>
              <a:pathLst>
                <a:path w="8286750" h="2463800">
                  <a:moveTo>
                    <a:pt x="8286521" y="41313"/>
                  </a:moveTo>
                  <a:lnTo>
                    <a:pt x="8285315" y="35242"/>
                  </a:lnTo>
                  <a:lnTo>
                    <a:pt x="8281606" y="26301"/>
                  </a:lnTo>
                  <a:lnTo>
                    <a:pt x="8280476" y="23571"/>
                  </a:lnTo>
                  <a:lnTo>
                    <a:pt x="8245208" y="0"/>
                  </a:lnTo>
                  <a:lnTo>
                    <a:pt x="8232584" y="0"/>
                  </a:lnTo>
                  <a:lnTo>
                    <a:pt x="8197316" y="23571"/>
                  </a:lnTo>
                  <a:lnTo>
                    <a:pt x="8194497" y="30378"/>
                  </a:lnTo>
                  <a:lnTo>
                    <a:pt x="6231725" y="219532"/>
                  </a:lnTo>
                  <a:lnTo>
                    <a:pt x="6197397" y="197358"/>
                  </a:lnTo>
                  <a:lnTo>
                    <a:pt x="6184760" y="197358"/>
                  </a:lnTo>
                  <a:lnTo>
                    <a:pt x="6149492" y="220929"/>
                  </a:lnTo>
                  <a:lnTo>
                    <a:pt x="6143460" y="238671"/>
                  </a:lnTo>
                  <a:lnTo>
                    <a:pt x="6143460" y="251307"/>
                  </a:lnTo>
                  <a:lnTo>
                    <a:pt x="6143739" y="252755"/>
                  </a:lnTo>
                  <a:lnTo>
                    <a:pt x="4165346" y="1682762"/>
                  </a:lnTo>
                  <a:lnTo>
                    <a:pt x="4155656" y="1678749"/>
                  </a:lnTo>
                  <a:lnTo>
                    <a:pt x="4149572" y="1677543"/>
                  </a:lnTo>
                  <a:lnTo>
                    <a:pt x="4136948" y="1677543"/>
                  </a:lnTo>
                  <a:lnTo>
                    <a:pt x="4130865" y="1678749"/>
                  </a:lnTo>
                  <a:lnTo>
                    <a:pt x="4119207" y="1683588"/>
                  </a:lnTo>
                  <a:lnTo>
                    <a:pt x="4114050" y="1687017"/>
                  </a:lnTo>
                  <a:lnTo>
                    <a:pt x="4106748" y="1694332"/>
                  </a:lnTo>
                  <a:lnTo>
                    <a:pt x="2142172" y="1220990"/>
                  </a:lnTo>
                  <a:lnTo>
                    <a:pt x="2141855" y="1219377"/>
                  </a:lnTo>
                  <a:lnTo>
                    <a:pt x="2138349" y="1210932"/>
                  </a:lnTo>
                  <a:lnTo>
                    <a:pt x="2137016" y="1207719"/>
                  </a:lnTo>
                  <a:lnTo>
                    <a:pt x="2101748" y="1184148"/>
                  </a:lnTo>
                  <a:lnTo>
                    <a:pt x="2089124" y="1184148"/>
                  </a:lnTo>
                  <a:lnTo>
                    <a:pt x="2053869" y="1207719"/>
                  </a:lnTo>
                  <a:lnTo>
                    <a:pt x="2047824" y="1225461"/>
                  </a:lnTo>
                  <a:lnTo>
                    <a:pt x="2047824" y="1234567"/>
                  </a:lnTo>
                  <a:lnTo>
                    <a:pt x="74015" y="2375903"/>
                  </a:lnTo>
                  <a:lnTo>
                    <a:pt x="71678" y="2374341"/>
                  </a:lnTo>
                  <a:lnTo>
                    <a:pt x="60007" y="2369502"/>
                  </a:lnTo>
                  <a:lnTo>
                    <a:pt x="53936" y="2368283"/>
                  </a:lnTo>
                  <a:lnTo>
                    <a:pt x="41300" y="2368283"/>
                  </a:lnTo>
                  <a:lnTo>
                    <a:pt x="6045" y="2391854"/>
                  </a:lnTo>
                  <a:lnTo>
                    <a:pt x="0" y="2409609"/>
                  </a:lnTo>
                  <a:lnTo>
                    <a:pt x="0" y="2422245"/>
                  </a:lnTo>
                  <a:lnTo>
                    <a:pt x="23558" y="2457513"/>
                  </a:lnTo>
                  <a:lnTo>
                    <a:pt x="41300" y="2463558"/>
                  </a:lnTo>
                  <a:lnTo>
                    <a:pt x="53936" y="2463558"/>
                  </a:lnTo>
                  <a:lnTo>
                    <a:pt x="89204" y="2439987"/>
                  </a:lnTo>
                  <a:lnTo>
                    <a:pt x="95237" y="2422245"/>
                  </a:lnTo>
                  <a:lnTo>
                    <a:pt x="95237" y="2413152"/>
                  </a:lnTo>
                  <a:lnTo>
                    <a:pt x="2069020" y="1271816"/>
                  </a:lnTo>
                  <a:lnTo>
                    <a:pt x="2071382" y="1273378"/>
                  </a:lnTo>
                  <a:lnTo>
                    <a:pt x="2083054" y="1278204"/>
                  </a:lnTo>
                  <a:lnTo>
                    <a:pt x="2089124" y="1279410"/>
                  </a:lnTo>
                  <a:lnTo>
                    <a:pt x="2101748" y="1279410"/>
                  </a:lnTo>
                  <a:lnTo>
                    <a:pt x="2107831" y="1278204"/>
                  </a:lnTo>
                  <a:lnTo>
                    <a:pt x="2119503" y="1273378"/>
                  </a:lnTo>
                  <a:lnTo>
                    <a:pt x="2124646" y="1269936"/>
                  </a:lnTo>
                  <a:lnTo>
                    <a:pt x="2131961" y="1262621"/>
                  </a:lnTo>
                  <a:lnTo>
                    <a:pt x="4096524" y="1735975"/>
                  </a:lnTo>
                  <a:lnTo>
                    <a:pt x="4119207" y="1766760"/>
                  </a:lnTo>
                  <a:lnTo>
                    <a:pt x="4136948" y="1772805"/>
                  </a:lnTo>
                  <a:lnTo>
                    <a:pt x="4149572" y="1772805"/>
                  </a:lnTo>
                  <a:lnTo>
                    <a:pt x="4184840" y="1749247"/>
                  </a:lnTo>
                  <a:lnTo>
                    <a:pt x="4187596" y="1742567"/>
                  </a:lnTo>
                  <a:lnTo>
                    <a:pt x="4189666" y="1737575"/>
                  </a:lnTo>
                  <a:lnTo>
                    <a:pt x="4190885" y="1731492"/>
                  </a:lnTo>
                  <a:lnTo>
                    <a:pt x="4190885" y="1718856"/>
                  </a:lnTo>
                  <a:lnTo>
                    <a:pt x="4190593" y="1717408"/>
                  </a:lnTo>
                  <a:lnTo>
                    <a:pt x="6168987" y="287413"/>
                  </a:lnTo>
                  <a:lnTo>
                    <a:pt x="6178689" y="291414"/>
                  </a:lnTo>
                  <a:lnTo>
                    <a:pt x="6184760" y="292620"/>
                  </a:lnTo>
                  <a:lnTo>
                    <a:pt x="6197397" y="292620"/>
                  </a:lnTo>
                  <a:lnTo>
                    <a:pt x="6232652" y="269049"/>
                  </a:lnTo>
                  <a:lnTo>
                    <a:pt x="6235471" y="262242"/>
                  </a:lnTo>
                  <a:lnTo>
                    <a:pt x="8198244" y="73088"/>
                  </a:lnTo>
                  <a:lnTo>
                    <a:pt x="8232584" y="95262"/>
                  </a:lnTo>
                  <a:lnTo>
                    <a:pt x="8245208" y="95262"/>
                  </a:lnTo>
                  <a:lnTo>
                    <a:pt x="8280476" y="71691"/>
                  </a:lnTo>
                  <a:lnTo>
                    <a:pt x="8286521" y="53949"/>
                  </a:lnTo>
                  <a:lnTo>
                    <a:pt x="8286521" y="41313"/>
                  </a:lnTo>
                  <a:close/>
                </a:path>
              </a:pathLst>
            </a:custGeom>
            <a:solidFill>
              <a:srgbClr val="2D8BB9"/>
            </a:solidFill>
          </p:spPr>
          <p:txBody>
            <a:bodyPr wrap="square" lIns="0" tIns="0" rIns="0" bIns="0" rtlCol="0"/>
            <a:lstStyle/>
            <a:p>
              <a:endParaRPr sz="1200"/>
            </a:p>
          </p:txBody>
        </p:sp>
        <p:sp>
          <p:nvSpPr>
            <p:cNvPr id="22" name="object 22"/>
            <p:cNvSpPr/>
            <p:nvPr/>
          </p:nvSpPr>
          <p:spPr>
            <a:xfrm>
              <a:off x="23812" y="6561094"/>
              <a:ext cx="18240375" cy="0"/>
            </a:xfrm>
            <a:custGeom>
              <a:avLst/>
              <a:gdLst/>
              <a:ahLst/>
              <a:cxnLst/>
              <a:rect l="l" t="t" r="r" b="b"/>
              <a:pathLst>
                <a:path w="18240375">
                  <a:moveTo>
                    <a:pt x="0" y="0"/>
                  </a:moveTo>
                  <a:lnTo>
                    <a:pt x="18240375" y="0"/>
                  </a:lnTo>
                </a:path>
              </a:pathLst>
            </a:custGeom>
            <a:ln w="47625">
              <a:solidFill>
                <a:srgbClr val="FFFFFF"/>
              </a:solidFill>
            </a:ln>
          </p:spPr>
          <p:txBody>
            <a:bodyPr wrap="square" lIns="0" tIns="0" rIns="0" bIns="0" rtlCol="0"/>
            <a:lstStyle/>
            <a:p>
              <a:endParaRPr sz="1200"/>
            </a:p>
          </p:txBody>
        </p:sp>
      </p:grpSp>
      <p:sp>
        <p:nvSpPr>
          <p:cNvPr id="23" name="object 23"/>
          <p:cNvSpPr txBox="1"/>
          <p:nvPr/>
        </p:nvSpPr>
        <p:spPr>
          <a:xfrm>
            <a:off x="426050" y="86665"/>
            <a:ext cx="364913" cy="3307210"/>
          </a:xfrm>
          <a:prstGeom prst="rect">
            <a:avLst/>
          </a:prstGeom>
        </p:spPr>
        <p:txBody>
          <a:bodyPr vert="horz" wrap="square" lIns="0" tIns="8467" rIns="0" bIns="0" rtlCol="0">
            <a:spAutoFit/>
          </a:bodyPr>
          <a:lstStyle/>
          <a:p>
            <a:pPr marR="3387" algn="r">
              <a:spcBef>
                <a:spcPts val="67"/>
              </a:spcBef>
            </a:pPr>
            <a:r>
              <a:rPr sz="1600" spc="-3" dirty="0">
                <a:solidFill>
                  <a:srgbClr val="FFFFFF"/>
                </a:solidFill>
                <a:latin typeface="Noto Sans"/>
                <a:cs typeface="Noto Sans"/>
              </a:rPr>
              <a:t>500</a:t>
            </a:r>
            <a:endParaRPr sz="1600">
              <a:latin typeface="Noto Sans"/>
              <a:cs typeface="Noto Sans"/>
            </a:endParaRPr>
          </a:p>
          <a:p>
            <a:pPr>
              <a:spcBef>
                <a:spcPts val="33"/>
              </a:spcBef>
            </a:pPr>
            <a:endParaRPr sz="2367">
              <a:latin typeface="Noto Sans"/>
              <a:cs typeface="Noto Sans"/>
            </a:endParaRPr>
          </a:p>
          <a:p>
            <a:pPr marR="3387" algn="r">
              <a:spcBef>
                <a:spcPts val="3"/>
              </a:spcBef>
            </a:pPr>
            <a:r>
              <a:rPr sz="1600" spc="-3" dirty="0">
                <a:solidFill>
                  <a:srgbClr val="FFFFFF"/>
                </a:solidFill>
                <a:latin typeface="Noto Sans"/>
                <a:cs typeface="Noto Sans"/>
              </a:rPr>
              <a:t>400</a:t>
            </a:r>
            <a:endParaRPr sz="1600">
              <a:latin typeface="Noto Sans"/>
              <a:cs typeface="Noto Sans"/>
            </a:endParaRPr>
          </a:p>
          <a:p>
            <a:pPr>
              <a:spcBef>
                <a:spcPts val="33"/>
              </a:spcBef>
            </a:pPr>
            <a:endParaRPr sz="2367">
              <a:latin typeface="Noto Sans"/>
              <a:cs typeface="Noto Sans"/>
            </a:endParaRPr>
          </a:p>
          <a:p>
            <a:pPr marR="3387" algn="r"/>
            <a:r>
              <a:rPr sz="1600" spc="-3" dirty="0">
                <a:solidFill>
                  <a:srgbClr val="FFFFFF"/>
                </a:solidFill>
                <a:latin typeface="Noto Sans"/>
                <a:cs typeface="Noto Sans"/>
              </a:rPr>
              <a:t>300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200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100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0</a:t>
            </a:r>
            <a:endParaRPr sz="1600">
              <a:latin typeface="Noto Sans"/>
              <a:cs typeface="Noto Sans"/>
            </a:endParaRPr>
          </a:p>
        </p:txBody>
      </p:sp>
    </p:spTree>
    <p:extLst>
      <p:ext uri="{BB962C8B-B14F-4D97-AF65-F5344CB8AC3E}">
        <p14:creationId xmlns:p14="http://schemas.microsoft.com/office/powerpoint/2010/main" val="35169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36342" y="2539072"/>
            <a:ext cx="10473815" cy="3240291"/>
          </a:xfrm>
          <a:prstGeom prst="rect">
            <a:avLst/>
          </a:prstGeom>
          <a:blipFill>
            <a:blip r:embed="rId2" cstate="print"/>
            <a:stretch>
              <a:fillRect/>
            </a:stretch>
          </a:blipFill>
        </p:spPr>
        <p:txBody>
          <a:bodyPr wrap="square" lIns="0" tIns="0" rIns="0" bIns="0" rtlCol="0"/>
          <a:lstStyle/>
          <a:p>
            <a:endParaRPr sz="1200"/>
          </a:p>
        </p:txBody>
      </p:sp>
      <p:sp>
        <p:nvSpPr>
          <p:cNvPr id="3" name="object 3"/>
          <p:cNvSpPr txBox="1"/>
          <p:nvPr/>
        </p:nvSpPr>
        <p:spPr>
          <a:xfrm>
            <a:off x="663990" y="1636488"/>
            <a:ext cx="10946167" cy="494665"/>
          </a:xfrm>
          <a:prstGeom prst="rect">
            <a:avLst/>
          </a:prstGeom>
        </p:spPr>
        <p:txBody>
          <a:bodyPr vert="horz" wrap="square" lIns="0" tIns="8043" rIns="0" bIns="0" rtlCol="0">
            <a:spAutoFit/>
          </a:bodyPr>
          <a:lstStyle/>
          <a:p>
            <a:pPr marL="1110459" marR="3387" indent="-1102414">
              <a:lnSpc>
                <a:spcPct val="116399"/>
              </a:lnSpc>
              <a:spcBef>
                <a:spcPts val="63"/>
              </a:spcBef>
            </a:pPr>
            <a:r>
              <a:rPr sz="2900" b="1" spc="53" dirty="0">
                <a:solidFill>
                  <a:srgbClr val="FF0000"/>
                </a:solidFill>
                <a:latin typeface="Noto Sans"/>
                <a:cs typeface="Noto Sans"/>
              </a:rPr>
              <a:t>Combine </a:t>
            </a:r>
            <a:r>
              <a:rPr sz="2900" b="1" spc="57" dirty="0">
                <a:solidFill>
                  <a:srgbClr val="FF0000"/>
                </a:solidFill>
                <a:latin typeface="Noto Sans"/>
                <a:cs typeface="Noto Sans"/>
              </a:rPr>
              <a:t>all </a:t>
            </a:r>
            <a:r>
              <a:rPr sz="2900" b="1" spc="60" dirty="0">
                <a:solidFill>
                  <a:srgbClr val="FF0000"/>
                </a:solidFill>
                <a:latin typeface="Noto Sans"/>
                <a:cs typeface="Noto Sans"/>
              </a:rPr>
              <a:t>columns for </a:t>
            </a:r>
            <a:r>
              <a:rPr sz="2900" b="1" spc="27" dirty="0">
                <a:solidFill>
                  <a:srgbClr val="FF0000"/>
                </a:solidFill>
                <a:latin typeface="Noto Sans"/>
                <a:cs typeface="Noto Sans"/>
              </a:rPr>
              <a:t>getting </a:t>
            </a:r>
            <a:r>
              <a:rPr sz="2900" b="1" spc="57" dirty="0">
                <a:solidFill>
                  <a:srgbClr val="FF0000"/>
                </a:solidFill>
                <a:latin typeface="Noto Sans"/>
                <a:cs typeface="Noto Sans"/>
              </a:rPr>
              <a:t>all</a:t>
            </a:r>
            <a:r>
              <a:rPr sz="2900" b="1" spc="-277" dirty="0">
                <a:solidFill>
                  <a:srgbClr val="FF0000"/>
                </a:solidFill>
                <a:latin typeface="Noto Sans"/>
                <a:cs typeface="Noto Sans"/>
              </a:rPr>
              <a:t> </a:t>
            </a:r>
            <a:r>
              <a:rPr sz="2900" b="1" spc="67" dirty="0">
                <a:solidFill>
                  <a:srgbClr val="FF0000"/>
                </a:solidFill>
                <a:latin typeface="Noto Sans"/>
                <a:cs typeface="Noto Sans"/>
              </a:rPr>
              <a:t>the  </a:t>
            </a:r>
            <a:r>
              <a:rPr sz="2900" b="1" spc="53" dirty="0">
                <a:solidFill>
                  <a:srgbClr val="FF0000"/>
                </a:solidFill>
                <a:latin typeface="Noto Sans"/>
                <a:cs typeface="Noto Sans"/>
              </a:rPr>
              <a:t>Content-Based</a:t>
            </a:r>
            <a:r>
              <a:rPr sz="2900" b="1" spc="-3" dirty="0">
                <a:solidFill>
                  <a:srgbClr val="FF0000"/>
                </a:solidFill>
                <a:latin typeface="Noto Sans"/>
                <a:cs typeface="Noto Sans"/>
              </a:rPr>
              <a:t> </a:t>
            </a:r>
            <a:r>
              <a:rPr sz="2900" b="1" spc="57" dirty="0">
                <a:solidFill>
                  <a:srgbClr val="FF0000"/>
                </a:solidFill>
                <a:latin typeface="Noto Sans"/>
                <a:cs typeface="Noto Sans"/>
              </a:rPr>
              <a:t>information</a:t>
            </a:r>
            <a:endParaRPr sz="2900" dirty="0">
              <a:solidFill>
                <a:srgbClr val="FF0000"/>
              </a:solidFill>
              <a:latin typeface="Noto Sans"/>
              <a:cs typeface="Noto Sans"/>
            </a:endParaRPr>
          </a:p>
        </p:txBody>
      </p:sp>
      <p:sp>
        <p:nvSpPr>
          <p:cNvPr id="4" name="object 4"/>
          <p:cNvSpPr txBox="1"/>
          <p:nvPr/>
        </p:nvSpPr>
        <p:spPr>
          <a:xfrm>
            <a:off x="663990" y="919075"/>
            <a:ext cx="1920663" cy="513453"/>
          </a:xfrm>
          <a:prstGeom prst="rect">
            <a:avLst/>
          </a:prstGeom>
        </p:spPr>
        <p:txBody>
          <a:bodyPr vert="horz" wrap="square" lIns="0" tIns="10583" rIns="0" bIns="0" rtlCol="0">
            <a:spAutoFit/>
          </a:bodyPr>
          <a:lstStyle/>
          <a:p>
            <a:pPr marL="8467">
              <a:spcBef>
                <a:spcPts val="83"/>
              </a:spcBef>
              <a:tabLst>
                <a:tab pos="1377172" algn="l"/>
                <a:tab pos="1759885" algn="l"/>
              </a:tabLst>
            </a:pPr>
            <a:r>
              <a:rPr sz="3267" b="1" spc="33" dirty="0">
                <a:solidFill>
                  <a:srgbClr val="FF4A3B"/>
                </a:solidFill>
                <a:latin typeface="Verdana"/>
                <a:cs typeface="Verdana"/>
              </a:rPr>
              <a:t>S</a:t>
            </a:r>
            <a:r>
              <a:rPr sz="3267" b="1" spc="223" dirty="0">
                <a:solidFill>
                  <a:srgbClr val="FF4A3B"/>
                </a:solidFill>
                <a:latin typeface="Verdana"/>
                <a:cs typeface="Verdana"/>
              </a:rPr>
              <a:t>T</a:t>
            </a:r>
            <a:r>
              <a:rPr sz="3267" b="1" spc="40" dirty="0">
                <a:solidFill>
                  <a:srgbClr val="FF4A3B"/>
                </a:solidFill>
                <a:latin typeface="Verdana"/>
                <a:cs typeface="Verdana"/>
              </a:rPr>
              <a:t>E</a:t>
            </a:r>
            <a:r>
              <a:rPr sz="3267" b="1" spc="-417" dirty="0">
                <a:solidFill>
                  <a:srgbClr val="FF4A3B"/>
                </a:solidFill>
                <a:latin typeface="Verdana"/>
                <a:cs typeface="Verdana"/>
              </a:rPr>
              <a:t>P</a:t>
            </a:r>
            <a:r>
              <a:rPr sz="3267" b="1" dirty="0">
                <a:solidFill>
                  <a:srgbClr val="FF4A3B"/>
                </a:solidFill>
                <a:latin typeface="Verdana"/>
                <a:cs typeface="Verdana"/>
              </a:rPr>
              <a:t>	</a:t>
            </a:r>
            <a:r>
              <a:rPr sz="3267" b="1" spc="-270" dirty="0">
                <a:solidFill>
                  <a:srgbClr val="FF4A3B"/>
                </a:solidFill>
                <a:latin typeface="Verdana"/>
                <a:cs typeface="Verdana"/>
              </a:rPr>
              <a:t>-</a:t>
            </a:r>
            <a:r>
              <a:rPr sz="3267" b="1" dirty="0">
                <a:solidFill>
                  <a:srgbClr val="FF4A3B"/>
                </a:solidFill>
                <a:latin typeface="Verdana"/>
                <a:cs typeface="Verdana"/>
              </a:rPr>
              <a:t>	</a:t>
            </a:r>
            <a:r>
              <a:rPr sz="3267" b="1" spc="-1130" dirty="0">
                <a:solidFill>
                  <a:srgbClr val="FF4A3B"/>
                </a:solidFill>
                <a:latin typeface="Verdana"/>
                <a:cs typeface="Verdana"/>
              </a:rPr>
              <a:t>1</a:t>
            </a:r>
            <a:endParaRPr sz="3267">
              <a:latin typeface="Verdana"/>
              <a:cs typeface="Verdana"/>
            </a:endParaRPr>
          </a:p>
        </p:txBody>
      </p:sp>
      <p:pic>
        <p:nvPicPr>
          <p:cNvPr id="6" name="Picture 5">
            <a:extLst>
              <a:ext uri="{FF2B5EF4-FFF2-40B4-BE49-F238E27FC236}">
                <a16:creationId xmlns:a16="http://schemas.microsoft.com/office/drawing/2014/main" id="{AE298FB0-F540-4EAC-9AC5-F2A2D663F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838" y="6316933"/>
            <a:ext cx="2789162" cy="541067"/>
          </a:xfrm>
          <a:prstGeom prst="rect">
            <a:avLst/>
          </a:prstGeom>
        </p:spPr>
      </p:pic>
    </p:spTree>
    <p:extLst>
      <p:ext uri="{BB962C8B-B14F-4D97-AF65-F5344CB8AC3E}">
        <p14:creationId xmlns:p14="http://schemas.microsoft.com/office/powerpoint/2010/main" val="390810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71244" y="588295"/>
            <a:ext cx="5649511" cy="1937234"/>
          </a:xfrm>
          <a:prstGeom prst="rect">
            <a:avLst/>
          </a:prstGeom>
          <a:blipFill>
            <a:blip r:embed="rId2" cstate="print"/>
            <a:stretch>
              <a:fillRect/>
            </a:stretch>
          </a:blipFill>
        </p:spPr>
        <p:txBody>
          <a:bodyPr wrap="square" lIns="0" tIns="0" rIns="0" bIns="0" rtlCol="0"/>
          <a:lstStyle/>
          <a:p>
            <a:endParaRPr sz="1200"/>
          </a:p>
        </p:txBody>
      </p:sp>
      <p:sp>
        <p:nvSpPr>
          <p:cNvPr id="4" name="object 4"/>
          <p:cNvSpPr txBox="1"/>
          <p:nvPr/>
        </p:nvSpPr>
        <p:spPr>
          <a:xfrm>
            <a:off x="754602" y="621415"/>
            <a:ext cx="1992207" cy="513453"/>
          </a:xfrm>
          <a:prstGeom prst="rect">
            <a:avLst/>
          </a:prstGeom>
        </p:spPr>
        <p:txBody>
          <a:bodyPr vert="horz" wrap="square" lIns="0" tIns="10583" rIns="0" bIns="0" rtlCol="0">
            <a:spAutoFit/>
          </a:bodyPr>
          <a:lstStyle/>
          <a:p>
            <a:pPr marL="8467">
              <a:spcBef>
                <a:spcPts val="83"/>
              </a:spcBef>
              <a:tabLst>
                <a:tab pos="1377172" algn="l"/>
                <a:tab pos="1759885" algn="l"/>
              </a:tabLst>
            </a:pPr>
            <a:r>
              <a:rPr sz="3267" b="1" spc="33" dirty="0">
                <a:solidFill>
                  <a:srgbClr val="FF4A3B"/>
                </a:solidFill>
                <a:latin typeface="Verdana"/>
                <a:cs typeface="Verdana"/>
              </a:rPr>
              <a:t>S</a:t>
            </a:r>
            <a:r>
              <a:rPr sz="3267" b="1" spc="223" dirty="0">
                <a:solidFill>
                  <a:srgbClr val="FF4A3B"/>
                </a:solidFill>
                <a:latin typeface="Verdana"/>
                <a:cs typeface="Verdana"/>
              </a:rPr>
              <a:t>T</a:t>
            </a:r>
            <a:r>
              <a:rPr sz="3267" b="1" spc="40" dirty="0">
                <a:solidFill>
                  <a:srgbClr val="FF4A3B"/>
                </a:solidFill>
                <a:latin typeface="Verdana"/>
                <a:cs typeface="Verdana"/>
              </a:rPr>
              <a:t>E</a:t>
            </a:r>
            <a:r>
              <a:rPr sz="3267" b="1" spc="-417" dirty="0">
                <a:solidFill>
                  <a:srgbClr val="FF4A3B"/>
                </a:solidFill>
                <a:latin typeface="Verdana"/>
                <a:cs typeface="Verdana"/>
              </a:rPr>
              <a:t>P</a:t>
            </a:r>
            <a:r>
              <a:rPr sz="3267" b="1" dirty="0">
                <a:solidFill>
                  <a:srgbClr val="FF4A3B"/>
                </a:solidFill>
                <a:latin typeface="Verdana"/>
                <a:cs typeface="Verdana"/>
              </a:rPr>
              <a:t>	</a:t>
            </a:r>
            <a:r>
              <a:rPr sz="3267" b="1" spc="-270" dirty="0">
                <a:solidFill>
                  <a:srgbClr val="FF4A3B"/>
                </a:solidFill>
                <a:latin typeface="Verdana"/>
                <a:cs typeface="Verdana"/>
              </a:rPr>
              <a:t>-</a:t>
            </a:r>
            <a:r>
              <a:rPr sz="3267" b="1" dirty="0">
                <a:solidFill>
                  <a:srgbClr val="FF4A3B"/>
                </a:solidFill>
                <a:latin typeface="Verdana"/>
                <a:cs typeface="Verdana"/>
              </a:rPr>
              <a:t>	</a:t>
            </a:r>
            <a:r>
              <a:rPr sz="3267" b="1" spc="-563" dirty="0">
                <a:solidFill>
                  <a:srgbClr val="FF4A3B"/>
                </a:solidFill>
                <a:latin typeface="Verdana"/>
                <a:cs typeface="Verdana"/>
              </a:rPr>
              <a:t>2</a:t>
            </a:r>
            <a:endParaRPr sz="3267" dirty="0">
              <a:latin typeface="Verdana"/>
              <a:cs typeface="Verdana"/>
            </a:endParaRPr>
          </a:p>
        </p:txBody>
      </p:sp>
      <p:sp>
        <p:nvSpPr>
          <p:cNvPr id="5" name="object 5"/>
          <p:cNvSpPr txBox="1"/>
          <p:nvPr/>
        </p:nvSpPr>
        <p:spPr>
          <a:xfrm>
            <a:off x="760529" y="2672266"/>
            <a:ext cx="2195735" cy="513453"/>
          </a:xfrm>
          <a:prstGeom prst="rect">
            <a:avLst/>
          </a:prstGeom>
        </p:spPr>
        <p:txBody>
          <a:bodyPr vert="horz" wrap="square" lIns="0" tIns="10583" rIns="0" bIns="0" rtlCol="0">
            <a:spAutoFit/>
          </a:bodyPr>
          <a:lstStyle/>
          <a:p>
            <a:pPr marL="8467">
              <a:spcBef>
                <a:spcPts val="83"/>
              </a:spcBef>
              <a:tabLst>
                <a:tab pos="1377172" algn="l"/>
                <a:tab pos="1759885" algn="l"/>
              </a:tabLst>
            </a:pPr>
            <a:r>
              <a:rPr sz="3267" b="1" spc="33" dirty="0">
                <a:solidFill>
                  <a:srgbClr val="FF4A3B"/>
                </a:solidFill>
                <a:latin typeface="Verdana"/>
                <a:cs typeface="Verdana"/>
              </a:rPr>
              <a:t>S</a:t>
            </a:r>
            <a:r>
              <a:rPr sz="3267" b="1" spc="223" dirty="0">
                <a:solidFill>
                  <a:srgbClr val="FF4A3B"/>
                </a:solidFill>
                <a:latin typeface="Verdana"/>
                <a:cs typeface="Verdana"/>
              </a:rPr>
              <a:t>T</a:t>
            </a:r>
            <a:r>
              <a:rPr sz="3267" b="1" spc="40" dirty="0">
                <a:solidFill>
                  <a:srgbClr val="FF4A3B"/>
                </a:solidFill>
                <a:latin typeface="Verdana"/>
                <a:cs typeface="Verdana"/>
              </a:rPr>
              <a:t>E</a:t>
            </a:r>
            <a:r>
              <a:rPr sz="3267" b="1" spc="-417" dirty="0">
                <a:solidFill>
                  <a:srgbClr val="FF4A3B"/>
                </a:solidFill>
                <a:latin typeface="Verdana"/>
                <a:cs typeface="Verdana"/>
              </a:rPr>
              <a:t>P</a:t>
            </a:r>
            <a:r>
              <a:rPr sz="3267" b="1" dirty="0">
                <a:solidFill>
                  <a:srgbClr val="FF4A3B"/>
                </a:solidFill>
                <a:latin typeface="Verdana"/>
                <a:cs typeface="Verdana"/>
              </a:rPr>
              <a:t>	</a:t>
            </a:r>
            <a:r>
              <a:rPr sz="3267" b="1" spc="-270" dirty="0">
                <a:solidFill>
                  <a:srgbClr val="FF4A3B"/>
                </a:solidFill>
                <a:latin typeface="Verdana"/>
                <a:cs typeface="Verdana"/>
              </a:rPr>
              <a:t>-</a:t>
            </a:r>
            <a:r>
              <a:rPr sz="3267" b="1" dirty="0">
                <a:solidFill>
                  <a:srgbClr val="FF4A3B"/>
                </a:solidFill>
                <a:latin typeface="Verdana"/>
                <a:cs typeface="Verdana"/>
              </a:rPr>
              <a:t>	</a:t>
            </a:r>
            <a:r>
              <a:rPr sz="3267" b="1" spc="-610" dirty="0">
                <a:solidFill>
                  <a:srgbClr val="FF4A3B"/>
                </a:solidFill>
                <a:latin typeface="Verdana"/>
                <a:cs typeface="Verdana"/>
              </a:rPr>
              <a:t>3</a:t>
            </a:r>
            <a:endParaRPr sz="3267" dirty="0">
              <a:latin typeface="Verdana"/>
              <a:cs typeface="Verdana"/>
            </a:endParaRPr>
          </a:p>
        </p:txBody>
      </p:sp>
      <p:pic>
        <p:nvPicPr>
          <p:cNvPr id="7" name="Picture 6">
            <a:extLst>
              <a:ext uri="{FF2B5EF4-FFF2-40B4-BE49-F238E27FC236}">
                <a16:creationId xmlns:a16="http://schemas.microsoft.com/office/drawing/2014/main" id="{7CCF3250-734A-4FF2-818E-768C51395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838" y="6314649"/>
            <a:ext cx="2789162" cy="541067"/>
          </a:xfrm>
          <a:prstGeom prst="rect">
            <a:avLst/>
          </a:prstGeom>
        </p:spPr>
      </p:pic>
      <p:pic>
        <p:nvPicPr>
          <p:cNvPr id="13" name="Picture 12">
            <a:extLst>
              <a:ext uri="{FF2B5EF4-FFF2-40B4-BE49-F238E27FC236}">
                <a16:creationId xmlns:a16="http://schemas.microsoft.com/office/drawing/2014/main" id="{BE9ED61D-A06E-484E-B894-CC59AFA66AD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54602" y="3429000"/>
            <a:ext cx="10688715" cy="2415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98025"/>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02029"/>
          </a:solidFill>
        </p:spPr>
        <p:txBody>
          <a:bodyPr wrap="square" lIns="0" tIns="0" rIns="0" bIns="0" rtlCol="0"/>
          <a:lstStyle/>
          <a:p>
            <a:endParaRPr sz="1200"/>
          </a:p>
        </p:txBody>
      </p:sp>
      <p:sp>
        <p:nvSpPr>
          <p:cNvPr id="3" name="object 3"/>
          <p:cNvSpPr/>
          <p:nvPr/>
        </p:nvSpPr>
        <p:spPr>
          <a:xfrm>
            <a:off x="6206357" y="273716"/>
            <a:ext cx="5374360" cy="3565012"/>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347553" y="4265170"/>
            <a:ext cx="6878871" cy="1637079"/>
          </a:xfrm>
          <a:prstGeom prst="rect">
            <a:avLst/>
          </a:prstGeom>
          <a:blipFill>
            <a:blip r:embed="rId3" cstate="print"/>
            <a:stretch>
              <a:fillRect/>
            </a:stretch>
          </a:blipFill>
        </p:spPr>
        <p:txBody>
          <a:bodyPr wrap="square" lIns="0" tIns="0" rIns="0" bIns="0" rtlCol="0"/>
          <a:lstStyle/>
          <a:p>
            <a:endParaRPr sz="1200"/>
          </a:p>
        </p:txBody>
      </p:sp>
      <p:sp>
        <p:nvSpPr>
          <p:cNvPr id="5" name="object 5"/>
          <p:cNvSpPr txBox="1">
            <a:spLocks noGrp="1"/>
          </p:cNvSpPr>
          <p:nvPr>
            <p:ph type="title"/>
          </p:nvPr>
        </p:nvSpPr>
        <p:spPr>
          <a:xfrm>
            <a:off x="777950" y="659974"/>
            <a:ext cx="2637790" cy="521639"/>
          </a:xfrm>
          <a:prstGeom prst="rect">
            <a:avLst/>
          </a:prstGeom>
        </p:spPr>
        <p:txBody>
          <a:bodyPr vert="horz" wrap="square" lIns="0" tIns="8467" rIns="0" bIns="0" rtlCol="0" anchor="ctr">
            <a:spAutoFit/>
          </a:bodyPr>
          <a:lstStyle/>
          <a:p>
            <a:pPr marL="8467">
              <a:lnSpc>
                <a:spcPct val="100000"/>
              </a:lnSpc>
              <a:spcBef>
                <a:spcPts val="67"/>
              </a:spcBef>
            </a:pPr>
            <a:r>
              <a:rPr sz="3334" spc="157" dirty="0">
                <a:solidFill>
                  <a:srgbClr val="FF4A3B"/>
                </a:solidFill>
                <a:latin typeface="Arial"/>
                <a:cs typeface="Arial"/>
              </a:rPr>
              <a:t>FINAL</a:t>
            </a:r>
            <a:r>
              <a:rPr sz="3334" spc="-317" dirty="0">
                <a:solidFill>
                  <a:srgbClr val="FF4A3B"/>
                </a:solidFill>
                <a:latin typeface="Arial"/>
                <a:cs typeface="Arial"/>
              </a:rPr>
              <a:t> </a:t>
            </a:r>
            <a:r>
              <a:rPr sz="3334" spc="160" dirty="0">
                <a:solidFill>
                  <a:srgbClr val="FF4A3B"/>
                </a:solidFill>
                <a:latin typeface="Arial"/>
                <a:cs typeface="Arial"/>
              </a:rPr>
              <a:t>STEP</a:t>
            </a:r>
            <a:endParaRPr sz="3334">
              <a:latin typeface="Arial"/>
              <a:cs typeface="Arial"/>
            </a:endParaRPr>
          </a:p>
        </p:txBody>
      </p:sp>
      <p:sp>
        <p:nvSpPr>
          <p:cNvPr id="6" name="object 6"/>
          <p:cNvSpPr txBox="1"/>
          <p:nvPr/>
        </p:nvSpPr>
        <p:spPr>
          <a:xfrm>
            <a:off x="992650" y="1490786"/>
            <a:ext cx="4221057" cy="1892612"/>
          </a:xfrm>
          <a:prstGeom prst="rect">
            <a:avLst/>
          </a:prstGeom>
        </p:spPr>
        <p:txBody>
          <a:bodyPr vert="horz" wrap="square" lIns="0" tIns="8043" rIns="0" bIns="0" rtlCol="0">
            <a:spAutoFit/>
          </a:bodyPr>
          <a:lstStyle/>
          <a:p>
            <a:pPr marL="452989" marR="3387" indent="-444946">
              <a:lnSpc>
                <a:spcPct val="116100"/>
              </a:lnSpc>
              <a:spcBef>
                <a:spcPts val="63"/>
              </a:spcBef>
            </a:pPr>
            <a:r>
              <a:rPr sz="2333" b="1" spc="40" dirty="0">
                <a:solidFill>
                  <a:srgbClr val="FFFFFF"/>
                </a:solidFill>
                <a:latin typeface="Noto Sans"/>
                <a:cs typeface="Noto Sans"/>
              </a:rPr>
              <a:t>Recommendation </a:t>
            </a:r>
            <a:r>
              <a:rPr sz="2333" b="1" spc="20" dirty="0">
                <a:solidFill>
                  <a:srgbClr val="FFFFFF"/>
                </a:solidFill>
                <a:latin typeface="Noto Sans"/>
                <a:cs typeface="Noto Sans"/>
              </a:rPr>
              <a:t>using</a:t>
            </a:r>
            <a:r>
              <a:rPr sz="2333" b="1" spc="-67" dirty="0">
                <a:solidFill>
                  <a:srgbClr val="FFFFFF"/>
                </a:solidFill>
                <a:latin typeface="Noto Sans"/>
                <a:cs typeface="Noto Sans"/>
              </a:rPr>
              <a:t> </a:t>
            </a:r>
            <a:r>
              <a:rPr sz="2333" b="1" spc="47" dirty="0">
                <a:solidFill>
                  <a:srgbClr val="FFFFFF"/>
                </a:solidFill>
                <a:latin typeface="Noto Sans"/>
                <a:cs typeface="Noto Sans"/>
              </a:rPr>
              <a:t>the  </a:t>
            </a:r>
            <a:r>
              <a:rPr sz="2333" b="1" spc="37" dirty="0">
                <a:solidFill>
                  <a:srgbClr val="FFFFFF"/>
                </a:solidFill>
                <a:latin typeface="Noto Sans"/>
                <a:cs typeface="Noto Sans"/>
              </a:rPr>
              <a:t>Contact-Based</a:t>
            </a:r>
            <a:r>
              <a:rPr sz="2333" b="1" spc="-10" dirty="0">
                <a:solidFill>
                  <a:srgbClr val="FFFFFF"/>
                </a:solidFill>
                <a:latin typeface="Noto Sans"/>
                <a:cs typeface="Noto Sans"/>
              </a:rPr>
              <a:t> </a:t>
            </a:r>
            <a:r>
              <a:rPr sz="2333" b="1" spc="40" dirty="0">
                <a:solidFill>
                  <a:srgbClr val="FFFFFF"/>
                </a:solidFill>
                <a:latin typeface="Noto Sans"/>
                <a:cs typeface="Noto Sans"/>
              </a:rPr>
              <a:t>model</a:t>
            </a:r>
            <a:endParaRPr sz="2333">
              <a:latin typeface="Noto Sans"/>
              <a:cs typeface="Noto Sans"/>
            </a:endParaRPr>
          </a:p>
          <a:p>
            <a:pPr>
              <a:spcBef>
                <a:spcPts val="40"/>
              </a:spcBef>
            </a:pPr>
            <a:endParaRPr sz="2500">
              <a:latin typeface="Noto Sans"/>
              <a:cs typeface="Noto Sans"/>
            </a:endParaRPr>
          </a:p>
          <a:p>
            <a:pPr marR="197283" algn="ctr">
              <a:spcBef>
                <a:spcPts val="3"/>
              </a:spcBef>
            </a:pPr>
            <a:r>
              <a:rPr sz="2000" b="1" spc="27" dirty="0">
                <a:solidFill>
                  <a:srgbClr val="FFFFFF"/>
                </a:solidFill>
                <a:latin typeface="Noto Sans"/>
                <a:cs typeface="Noto Sans"/>
              </a:rPr>
              <a:t>Output </a:t>
            </a:r>
            <a:r>
              <a:rPr sz="2000" b="1" spc="37" dirty="0">
                <a:solidFill>
                  <a:srgbClr val="FFFFFF"/>
                </a:solidFill>
                <a:latin typeface="Noto Sans"/>
                <a:cs typeface="Noto Sans"/>
              </a:rPr>
              <a:t>for </a:t>
            </a:r>
            <a:r>
              <a:rPr sz="2000" b="1" spc="20" dirty="0">
                <a:solidFill>
                  <a:srgbClr val="FFFFFF"/>
                </a:solidFill>
                <a:latin typeface="Noto Sans"/>
                <a:cs typeface="Noto Sans"/>
              </a:rPr>
              <a:t>song </a:t>
            </a:r>
            <a:r>
              <a:rPr sz="2000" b="1" spc="30" dirty="0">
                <a:solidFill>
                  <a:srgbClr val="FFFFFF"/>
                </a:solidFill>
                <a:latin typeface="Noto Sans"/>
                <a:cs typeface="Noto Sans"/>
              </a:rPr>
              <a:t>id</a:t>
            </a:r>
            <a:r>
              <a:rPr sz="2000" b="1" spc="-97" dirty="0">
                <a:solidFill>
                  <a:srgbClr val="FFFFFF"/>
                </a:solidFill>
                <a:latin typeface="Noto Sans"/>
                <a:cs typeface="Noto Sans"/>
              </a:rPr>
              <a:t> </a:t>
            </a:r>
            <a:r>
              <a:rPr sz="2000" b="1" spc="7" dirty="0">
                <a:solidFill>
                  <a:srgbClr val="FFFFFF"/>
                </a:solidFill>
                <a:latin typeface="Noto Sans"/>
                <a:cs typeface="Noto Sans"/>
              </a:rPr>
              <a:t>:</a:t>
            </a:r>
            <a:endParaRPr sz="2000">
              <a:latin typeface="Noto Sans"/>
              <a:cs typeface="Noto Sans"/>
            </a:endParaRPr>
          </a:p>
          <a:p>
            <a:pPr marR="197283" algn="ctr">
              <a:spcBef>
                <a:spcPts val="400"/>
              </a:spcBef>
            </a:pPr>
            <a:r>
              <a:rPr sz="2000" b="1" spc="40" dirty="0">
                <a:solidFill>
                  <a:srgbClr val="FFFFFF"/>
                </a:solidFill>
                <a:latin typeface="Noto Sans"/>
                <a:cs typeface="Noto Sans"/>
              </a:rPr>
              <a:t>"SOVVLKF12A8C1424F0"</a:t>
            </a:r>
            <a:endParaRPr sz="2000">
              <a:latin typeface="Noto Sans"/>
              <a:cs typeface="Noto Sans"/>
            </a:endParaRPr>
          </a:p>
        </p:txBody>
      </p:sp>
      <p:sp>
        <p:nvSpPr>
          <p:cNvPr id="7" name="object 7"/>
          <p:cNvSpPr txBox="1"/>
          <p:nvPr/>
        </p:nvSpPr>
        <p:spPr>
          <a:xfrm>
            <a:off x="7573977" y="4316603"/>
            <a:ext cx="3849370" cy="1403547"/>
          </a:xfrm>
          <a:prstGeom prst="rect">
            <a:avLst/>
          </a:prstGeom>
        </p:spPr>
        <p:txBody>
          <a:bodyPr vert="horz" wrap="square" lIns="0" tIns="8467" rIns="0" bIns="0" rtlCol="0">
            <a:spAutoFit/>
          </a:bodyPr>
          <a:lstStyle/>
          <a:p>
            <a:pPr marL="8044" marR="3387" algn="ctr">
              <a:lnSpc>
                <a:spcPct val="114999"/>
              </a:lnSpc>
              <a:spcBef>
                <a:spcPts val="67"/>
              </a:spcBef>
              <a:tabLst>
                <a:tab pos="2217954" algn="l"/>
                <a:tab pos="2400843" algn="l"/>
              </a:tabLst>
            </a:pPr>
            <a:r>
              <a:rPr sz="2000" b="1" spc="50" dirty="0">
                <a:solidFill>
                  <a:srgbClr val="FFFFFF"/>
                </a:solidFill>
                <a:latin typeface="Noto Sans"/>
                <a:cs typeface="Noto Sans"/>
              </a:rPr>
              <a:t>Now, </a:t>
            </a:r>
            <a:r>
              <a:rPr sz="2000" b="1" spc="73" dirty="0">
                <a:solidFill>
                  <a:srgbClr val="FFFFFF"/>
                </a:solidFill>
                <a:latin typeface="Noto Sans"/>
                <a:cs typeface="Noto Sans"/>
              </a:rPr>
              <a:t>we </a:t>
            </a:r>
            <a:r>
              <a:rPr sz="2000" b="1" spc="30" dirty="0">
                <a:solidFill>
                  <a:srgbClr val="FFFFFF"/>
                </a:solidFill>
                <a:latin typeface="Noto Sans"/>
                <a:cs typeface="Noto Sans"/>
              </a:rPr>
              <a:t>can </a:t>
            </a:r>
            <a:r>
              <a:rPr sz="2000" b="1" spc="40" dirty="0">
                <a:solidFill>
                  <a:srgbClr val="FFFFFF"/>
                </a:solidFill>
                <a:latin typeface="Noto Sans"/>
                <a:cs typeface="Noto Sans"/>
              </a:rPr>
              <a:t>clearly </a:t>
            </a:r>
            <a:r>
              <a:rPr sz="2000" b="1" spc="53" dirty="0">
                <a:solidFill>
                  <a:srgbClr val="FFFFFF"/>
                </a:solidFill>
                <a:latin typeface="Noto Sans"/>
                <a:cs typeface="Noto Sans"/>
              </a:rPr>
              <a:t>see </a:t>
            </a:r>
            <a:r>
              <a:rPr sz="2000" b="1" spc="33" dirty="0">
                <a:solidFill>
                  <a:srgbClr val="FFFFFF"/>
                </a:solidFill>
                <a:latin typeface="Noto Sans"/>
                <a:cs typeface="Noto Sans"/>
              </a:rPr>
              <a:t>that  </a:t>
            </a:r>
            <a:r>
              <a:rPr sz="2000" b="1" spc="37" dirty="0">
                <a:solidFill>
                  <a:srgbClr val="FFFFFF"/>
                </a:solidFill>
                <a:latin typeface="Noto Sans"/>
                <a:cs typeface="Noto Sans"/>
              </a:rPr>
              <a:t>the</a:t>
            </a:r>
            <a:r>
              <a:rPr sz="2000" b="1" spc="3" dirty="0">
                <a:solidFill>
                  <a:srgbClr val="FFFFFF"/>
                </a:solidFill>
                <a:latin typeface="Noto Sans"/>
                <a:cs typeface="Noto Sans"/>
              </a:rPr>
              <a:t> </a:t>
            </a:r>
            <a:r>
              <a:rPr sz="2000" b="1" spc="30" dirty="0">
                <a:solidFill>
                  <a:srgbClr val="FFFFFF"/>
                </a:solidFill>
                <a:latin typeface="Noto Sans"/>
                <a:cs typeface="Noto Sans"/>
              </a:rPr>
              <a:t>recommend</a:t>
            </a:r>
            <a:r>
              <a:rPr lang="en-IN" sz="2000" b="1" spc="30" dirty="0">
                <a:solidFill>
                  <a:srgbClr val="FFFFFF"/>
                </a:solidFill>
                <a:latin typeface="Noto Sans"/>
                <a:cs typeface="Noto Sans"/>
              </a:rPr>
              <a:t> </a:t>
            </a:r>
            <a:r>
              <a:rPr sz="2000" b="1" spc="13" dirty="0">
                <a:solidFill>
                  <a:srgbClr val="FFFFFF"/>
                </a:solidFill>
                <a:latin typeface="Noto Sans"/>
                <a:cs typeface="Noto Sans"/>
              </a:rPr>
              <a:t>song</a:t>
            </a:r>
            <a:r>
              <a:rPr sz="2000" b="1" spc="-57" dirty="0">
                <a:solidFill>
                  <a:srgbClr val="FFFFFF"/>
                </a:solidFill>
                <a:latin typeface="Noto Sans"/>
                <a:cs typeface="Noto Sans"/>
              </a:rPr>
              <a:t> </a:t>
            </a:r>
            <a:r>
              <a:rPr sz="2000" b="1" spc="43" dirty="0">
                <a:solidFill>
                  <a:srgbClr val="FFFFFF"/>
                </a:solidFill>
                <a:latin typeface="Noto Sans"/>
                <a:cs typeface="Noto Sans"/>
              </a:rPr>
              <a:t>consist  </a:t>
            </a:r>
            <a:r>
              <a:rPr sz="2000" b="1" spc="60" dirty="0">
                <a:solidFill>
                  <a:srgbClr val="FFFFFF"/>
                </a:solidFill>
                <a:latin typeface="Noto Sans"/>
                <a:cs typeface="Noto Sans"/>
              </a:rPr>
              <a:t>"Got"</a:t>
            </a:r>
            <a:r>
              <a:rPr sz="2000" b="1" spc="23" dirty="0">
                <a:solidFill>
                  <a:srgbClr val="FFFFFF"/>
                </a:solidFill>
                <a:latin typeface="Noto Sans"/>
                <a:cs typeface="Noto Sans"/>
              </a:rPr>
              <a:t> </a:t>
            </a:r>
            <a:r>
              <a:rPr sz="2000" b="1" spc="20" dirty="0">
                <a:solidFill>
                  <a:srgbClr val="FFFFFF"/>
                </a:solidFill>
                <a:latin typeface="Noto Sans"/>
                <a:cs typeface="Noto Sans"/>
              </a:rPr>
              <a:t>and</a:t>
            </a:r>
            <a:r>
              <a:rPr sz="2000" b="1" spc="23" dirty="0">
                <a:solidFill>
                  <a:srgbClr val="FFFFFF"/>
                </a:solidFill>
                <a:latin typeface="Noto Sans"/>
                <a:cs typeface="Noto Sans"/>
              </a:rPr>
              <a:t> </a:t>
            </a:r>
            <a:r>
              <a:rPr sz="2000" b="1" spc="53" dirty="0">
                <a:solidFill>
                  <a:srgbClr val="FFFFFF"/>
                </a:solidFill>
                <a:latin typeface="Noto Sans"/>
                <a:cs typeface="Noto Sans"/>
              </a:rPr>
              <a:t>"Time"</a:t>
            </a:r>
            <a:r>
              <a:rPr lang="en-IN" sz="2000" b="1" spc="53" dirty="0">
                <a:solidFill>
                  <a:srgbClr val="FFFFFF"/>
                </a:solidFill>
                <a:latin typeface="Noto Sans"/>
                <a:cs typeface="Noto Sans"/>
              </a:rPr>
              <a:t> </a:t>
            </a:r>
            <a:r>
              <a:rPr sz="2000" b="1" spc="30" dirty="0">
                <a:solidFill>
                  <a:srgbClr val="FFFFFF"/>
                </a:solidFill>
                <a:latin typeface="Noto Sans"/>
                <a:cs typeface="Noto Sans"/>
              </a:rPr>
              <a:t>form  </a:t>
            </a:r>
            <a:r>
              <a:rPr sz="2000" b="1" spc="40" dirty="0">
                <a:solidFill>
                  <a:srgbClr val="FFFFFF"/>
                </a:solidFill>
                <a:latin typeface="Noto Sans"/>
                <a:cs typeface="Noto Sans"/>
              </a:rPr>
              <a:t>release </a:t>
            </a:r>
            <a:r>
              <a:rPr sz="2000" b="1" spc="27" dirty="0">
                <a:solidFill>
                  <a:srgbClr val="FFFFFF"/>
                </a:solidFill>
                <a:latin typeface="Noto Sans"/>
                <a:cs typeface="Noto Sans"/>
              </a:rPr>
              <a:t>column </a:t>
            </a:r>
            <a:r>
              <a:rPr sz="2000" b="1" spc="23" dirty="0">
                <a:solidFill>
                  <a:srgbClr val="FFFFFF"/>
                </a:solidFill>
                <a:latin typeface="Noto Sans"/>
                <a:cs typeface="Noto Sans"/>
              </a:rPr>
              <a:t>our </a:t>
            </a:r>
            <a:r>
              <a:rPr sz="2000" b="1" spc="30" dirty="0">
                <a:solidFill>
                  <a:srgbClr val="FFFFFF"/>
                </a:solidFill>
                <a:latin typeface="Noto Sans"/>
                <a:cs typeface="Noto Sans"/>
              </a:rPr>
              <a:t>model </a:t>
            </a:r>
            <a:r>
              <a:rPr sz="2000" b="1" spc="50" dirty="0">
                <a:solidFill>
                  <a:srgbClr val="FFFFFF"/>
                </a:solidFill>
                <a:latin typeface="Noto Sans"/>
                <a:cs typeface="Noto Sans"/>
              </a:rPr>
              <a:t>is  </a:t>
            </a:r>
            <a:r>
              <a:rPr sz="2000" b="1" spc="30" dirty="0">
                <a:solidFill>
                  <a:srgbClr val="FFFFFF"/>
                </a:solidFill>
                <a:latin typeface="Noto Sans"/>
                <a:cs typeface="Noto Sans"/>
              </a:rPr>
              <a:t>predicted</a:t>
            </a:r>
            <a:r>
              <a:rPr sz="2000" b="1" spc="-7" dirty="0">
                <a:solidFill>
                  <a:srgbClr val="FFFFFF"/>
                </a:solidFill>
                <a:latin typeface="Noto Sans"/>
                <a:cs typeface="Noto Sans"/>
              </a:rPr>
              <a:t> </a:t>
            </a:r>
            <a:r>
              <a:rPr sz="2000" b="1" spc="3" dirty="0">
                <a:solidFill>
                  <a:srgbClr val="FFFFFF"/>
                </a:solidFill>
                <a:latin typeface="Noto Sans"/>
                <a:cs typeface="Noto Sans"/>
              </a:rPr>
              <a:t>good</a:t>
            </a:r>
            <a:endParaRPr sz="2000" dirty="0">
              <a:latin typeface="Noto Sans"/>
              <a:cs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0699065" y="4709140"/>
            <a:ext cx="1492934" cy="2148859"/>
          </a:xfrm>
          <a:prstGeom prst="rect">
            <a:avLst/>
          </a:prstGeom>
          <a:blipFill>
            <a:blip r:embed="rId2" cstate="print"/>
            <a:stretch>
              <a:fillRect/>
            </a:stretch>
          </a:blipFill>
        </p:spPr>
        <p:txBody>
          <a:bodyPr wrap="square" lIns="0" tIns="0" rIns="0" bIns="0" rtlCol="0"/>
          <a:lstStyle/>
          <a:p>
            <a:endParaRPr sz="1200">
              <a:solidFill>
                <a:srgbClr val="FF0000"/>
              </a:solidFill>
            </a:endParaRPr>
          </a:p>
        </p:txBody>
      </p:sp>
      <p:sp>
        <p:nvSpPr>
          <p:cNvPr id="16" name="Title 15">
            <a:extLst>
              <a:ext uri="{FF2B5EF4-FFF2-40B4-BE49-F238E27FC236}">
                <a16:creationId xmlns:a16="http://schemas.microsoft.com/office/drawing/2014/main" id="{D400612D-FEF3-4ED4-8D26-D671624009A5}"/>
              </a:ext>
            </a:extLst>
          </p:cNvPr>
          <p:cNvSpPr>
            <a:spLocks noGrp="1"/>
          </p:cNvSpPr>
          <p:nvPr>
            <p:ph type="title"/>
          </p:nvPr>
        </p:nvSpPr>
        <p:spPr/>
        <p:txBody>
          <a:bodyPr/>
          <a:lstStyle/>
          <a:p>
            <a:endParaRPr lang="en-IN"/>
          </a:p>
        </p:txBody>
      </p:sp>
      <p:pic>
        <p:nvPicPr>
          <p:cNvPr id="18" name="Picture 17">
            <a:extLst>
              <a:ext uri="{FF2B5EF4-FFF2-40B4-BE49-F238E27FC236}">
                <a16:creationId xmlns:a16="http://schemas.microsoft.com/office/drawing/2014/main" id="{E593A615-E3DF-4264-92DA-86E7829C0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54" y="161622"/>
            <a:ext cx="11812621" cy="6070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524000" y="1976554"/>
            <a:ext cx="9144000" cy="2116052"/>
          </a:xfrm>
        </p:spPr>
        <p:txBody>
          <a:bodyPr>
            <a:normAutofit fontScale="90000"/>
          </a:bodyPr>
          <a:lstStyle/>
          <a:p>
            <a:pPr>
              <a:lnSpc>
                <a:spcPct val="150000"/>
              </a:lnSpc>
            </a:pPr>
            <a:r>
              <a:rPr lang="en-US" sz="6700" b="1" dirty="0"/>
              <a:t>Music Recommender System</a:t>
            </a:r>
            <a:br>
              <a:rPr lang="en-US" dirty="0"/>
            </a:br>
            <a:r>
              <a:rPr lang="en-US" sz="4400" dirty="0"/>
              <a:t>TEAM-10</a:t>
            </a:r>
            <a:endParaRPr lang="en-IN" dirty="0"/>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a:xfrm>
            <a:off x="1524000" y="4456590"/>
            <a:ext cx="9144000" cy="1165194"/>
          </a:xfrm>
        </p:spPr>
        <p:txBody>
          <a:bodyPr/>
          <a:lstStyle/>
          <a:p>
            <a:r>
              <a:rPr lang="en-US" dirty="0"/>
              <a:t>Under the esteemed guidance of </a:t>
            </a:r>
          </a:p>
          <a:p>
            <a:r>
              <a:rPr lang="en-US" b="1" dirty="0"/>
              <a:t>Himanshu Goswami sir</a:t>
            </a:r>
            <a:endParaRPr lang="en-IN" b="1" dirty="0"/>
          </a:p>
        </p:txBody>
      </p:sp>
      <p:pic>
        <p:nvPicPr>
          <p:cNvPr id="5" name="Picture 4">
            <a:extLst>
              <a:ext uri="{FF2B5EF4-FFF2-40B4-BE49-F238E27FC236}">
                <a16:creationId xmlns:a16="http://schemas.microsoft.com/office/drawing/2014/main" id="{E0E98700-BE77-4487-BCC2-85CC2CEE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192784"/>
          </a:xfrm>
          <a:prstGeom prst="rect">
            <a:avLst/>
          </a:prstGeom>
        </p:spPr>
      </p:pic>
      <p:cxnSp>
        <p:nvCxnSpPr>
          <p:cNvPr id="7" name="Straight Connector 6">
            <a:extLst>
              <a:ext uri="{FF2B5EF4-FFF2-40B4-BE49-F238E27FC236}">
                <a16:creationId xmlns:a16="http://schemas.microsoft.com/office/drawing/2014/main" id="{59E54187-C0FA-4B84-BCEB-4F88AD103C6E}"/>
              </a:ext>
            </a:extLst>
          </p:cNvPr>
          <p:cNvCxnSpPr>
            <a:cxnSpLocks/>
          </p:cNvCxnSpPr>
          <p:nvPr/>
        </p:nvCxnSpPr>
        <p:spPr>
          <a:xfrm>
            <a:off x="0" y="3142695"/>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E7BB30-B919-4039-B5A4-AD6BEF7C2BD7}"/>
              </a:ext>
            </a:extLst>
          </p:cNvPr>
          <p:cNvCxnSpPr>
            <a:cxnSpLocks/>
          </p:cNvCxnSpPr>
          <p:nvPr/>
        </p:nvCxnSpPr>
        <p:spPr>
          <a:xfrm>
            <a:off x="0" y="2210910"/>
            <a:ext cx="12192000" cy="528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24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89990"/>
            <a:ext cx="5290820" cy="6168390"/>
            <a:chOff x="0" y="1034984"/>
            <a:chExt cx="7936230" cy="9252585"/>
          </a:xfrm>
        </p:grpSpPr>
        <p:sp>
          <p:nvSpPr>
            <p:cNvPr id="3" name="object 3"/>
            <p:cNvSpPr/>
            <p:nvPr/>
          </p:nvSpPr>
          <p:spPr>
            <a:xfrm>
              <a:off x="0" y="2223572"/>
              <a:ext cx="6649364" cy="8063427"/>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5563971" y="1034984"/>
              <a:ext cx="2371724" cy="2371724"/>
            </a:xfrm>
            <a:prstGeom prst="rect">
              <a:avLst/>
            </a:prstGeom>
            <a:blipFill>
              <a:blip r:embed="rId3" cstate="print"/>
              <a:stretch>
                <a:fillRect/>
              </a:stretch>
            </a:blipFill>
          </p:spPr>
          <p:txBody>
            <a:bodyPr wrap="square" lIns="0" tIns="0" rIns="0" bIns="0" rtlCol="0"/>
            <a:lstStyle/>
            <a:p>
              <a:endParaRPr sz="1200"/>
            </a:p>
          </p:txBody>
        </p:sp>
        <p:sp>
          <p:nvSpPr>
            <p:cNvPr id="5" name="object 5"/>
            <p:cNvSpPr/>
            <p:nvPr/>
          </p:nvSpPr>
          <p:spPr>
            <a:xfrm>
              <a:off x="5563971" y="3917075"/>
              <a:ext cx="2371724" cy="2371724"/>
            </a:xfrm>
            <a:prstGeom prst="rect">
              <a:avLst/>
            </a:prstGeom>
            <a:blipFill>
              <a:blip r:embed="rId4" cstate="print"/>
              <a:stretch>
                <a:fillRect/>
              </a:stretch>
            </a:blipFill>
          </p:spPr>
          <p:txBody>
            <a:bodyPr wrap="square" lIns="0" tIns="0" rIns="0" bIns="0" rtlCol="0"/>
            <a:lstStyle/>
            <a:p>
              <a:endParaRPr sz="1200"/>
            </a:p>
          </p:txBody>
        </p:sp>
        <p:sp>
          <p:nvSpPr>
            <p:cNvPr id="6" name="object 6"/>
            <p:cNvSpPr/>
            <p:nvPr/>
          </p:nvSpPr>
          <p:spPr>
            <a:xfrm>
              <a:off x="5563971" y="6799173"/>
              <a:ext cx="2371724" cy="2371724"/>
            </a:xfrm>
            <a:prstGeom prst="rect">
              <a:avLst/>
            </a:prstGeom>
            <a:blipFill>
              <a:blip r:embed="rId5" cstate="print"/>
              <a:stretch>
                <a:fillRect/>
              </a:stretch>
            </a:blipFill>
          </p:spPr>
          <p:txBody>
            <a:bodyPr wrap="square" lIns="0" tIns="0" rIns="0" bIns="0" rtlCol="0"/>
            <a:lstStyle/>
            <a:p>
              <a:endParaRPr sz="1200"/>
            </a:p>
          </p:txBody>
        </p:sp>
        <p:sp>
          <p:nvSpPr>
            <p:cNvPr id="7" name="object 7"/>
            <p:cNvSpPr/>
            <p:nvPr/>
          </p:nvSpPr>
          <p:spPr>
            <a:xfrm>
              <a:off x="0" y="6721964"/>
              <a:ext cx="5338121" cy="3565034"/>
            </a:xfrm>
            <a:prstGeom prst="rect">
              <a:avLst/>
            </a:prstGeom>
            <a:blipFill>
              <a:blip r:embed="rId6" cstate="print"/>
              <a:stretch>
                <a:fillRect/>
              </a:stretch>
            </a:blipFill>
          </p:spPr>
          <p:txBody>
            <a:bodyPr wrap="square" lIns="0" tIns="0" rIns="0" bIns="0" rtlCol="0"/>
            <a:lstStyle/>
            <a:p>
              <a:endParaRPr sz="1200"/>
            </a:p>
          </p:txBody>
        </p:sp>
      </p:grpSp>
      <p:sp>
        <p:nvSpPr>
          <p:cNvPr id="8" name="object 8"/>
          <p:cNvSpPr/>
          <p:nvPr/>
        </p:nvSpPr>
        <p:spPr>
          <a:xfrm>
            <a:off x="10699065" y="4709140"/>
            <a:ext cx="1492934" cy="2148859"/>
          </a:xfrm>
          <a:prstGeom prst="rect">
            <a:avLst/>
          </a:prstGeom>
          <a:blipFill>
            <a:blip r:embed="rId7" cstate="print"/>
            <a:stretch>
              <a:fillRect/>
            </a:stretch>
          </a:blipFill>
        </p:spPr>
        <p:txBody>
          <a:bodyPr wrap="square" lIns="0" tIns="0" rIns="0" bIns="0" rtlCol="0"/>
          <a:lstStyle/>
          <a:p>
            <a:endParaRPr sz="1200"/>
          </a:p>
        </p:txBody>
      </p:sp>
      <p:grpSp>
        <p:nvGrpSpPr>
          <p:cNvPr id="9" name="object 9"/>
          <p:cNvGrpSpPr/>
          <p:nvPr/>
        </p:nvGrpSpPr>
        <p:grpSpPr>
          <a:xfrm>
            <a:off x="7965596" y="689991"/>
            <a:ext cx="1581150" cy="1581150"/>
            <a:chOff x="11948394" y="1034986"/>
            <a:chExt cx="2371725" cy="2371725"/>
          </a:xfrm>
        </p:grpSpPr>
        <p:sp>
          <p:nvSpPr>
            <p:cNvPr id="10" name="object 10"/>
            <p:cNvSpPr/>
            <p:nvPr/>
          </p:nvSpPr>
          <p:spPr>
            <a:xfrm>
              <a:off x="11948394" y="1034986"/>
              <a:ext cx="2371724" cy="2371724"/>
            </a:xfrm>
            <a:prstGeom prst="rect">
              <a:avLst/>
            </a:prstGeom>
            <a:blipFill>
              <a:blip r:embed="rId8" cstate="print"/>
              <a:stretch>
                <a:fillRect/>
              </a:stretch>
            </a:blipFill>
          </p:spPr>
          <p:txBody>
            <a:bodyPr wrap="square" lIns="0" tIns="0" rIns="0" bIns="0" rtlCol="0"/>
            <a:lstStyle/>
            <a:p>
              <a:endParaRPr sz="1200"/>
            </a:p>
          </p:txBody>
        </p:sp>
        <p:sp>
          <p:nvSpPr>
            <p:cNvPr id="11" name="object 11"/>
            <p:cNvSpPr/>
            <p:nvPr/>
          </p:nvSpPr>
          <p:spPr>
            <a:xfrm>
              <a:off x="11948394" y="1034986"/>
              <a:ext cx="2371725" cy="2371724"/>
            </a:xfrm>
            <a:prstGeom prst="rect">
              <a:avLst/>
            </a:prstGeom>
            <a:blipFill>
              <a:blip r:embed="rId9" cstate="print"/>
              <a:stretch>
                <a:fillRect/>
              </a:stretch>
            </a:blipFill>
          </p:spPr>
          <p:txBody>
            <a:bodyPr wrap="square" lIns="0" tIns="0" rIns="0" bIns="0" rtlCol="0"/>
            <a:lstStyle/>
            <a:p>
              <a:endParaRPr sz="1200"/>
            </a:p>
          </p:txBody>
        </p:sp>
      </p:grpSp>
      <p:sp>
        <p:nvSpPr>
          <p:cNvPr id="12" name="object 12"/>
          <p:cNvSpPr/>
          <p:nvPr/>
        </p:nvSpPr>
        <p:spPr>
          <a:xfrm>
            <a:off x="7965602" y="2615571"/>
            <a:ext cx="1581149" cy="1574799"/>
          </a:xfrm>
          <a:prstGeom prst="rect">
            <a:avLst/>
          </a:prstGeom>
          <a:blipFill>
            <a:blip r:embed="rId10" cstate="print"/>
            <a:stretch>
              <a:fillRect/>
            </a:stretch>
          </a:blipFill>
        </p:spPr>
        <p:txBody>
          <a:bodyPr wrap="square" lIns="0" tIns="0" rIns="0" bIns="0" rtlCol="0"/>
          <a:lstStyle/>
          <a:p>
            <a:endParaRPr sz="1200"/>
          </a:p>
        </p:txBody>
      </p:sp>
      <p:sp>
        <p:nvSpPr>
          <p:cNvPr id="13" name="object 13"/>
          <p:cNvSpPr txBox="1"/>
          <p:nvPr/>
        </p:nvSpPr>
        <p:spPr>
          <a:xfrm>
            <a:off x="5526559" y="1072457"/>
            <a:ext cx="2015490" cy="724494"/>
          </a:xfrm>
          <a:prstGeom prst="rect">
            <a:avLst/>
          </a:prstGeom>
        </p:spPr>
        <p:txBody>
          <a:bodyPr vert="horz" wrap="square" lIns="0" tIns="85090" rIns="0" bIns="0" rtlCol="0">
            <a:spAutoFit/>
          </a:bodyPr>
          <a:lstStyle/>
          <a:p>
            <a:pPr marL="8467">
              <a:spcBef>
                <a:spcPts val="670"/>
              </a:spcBef>
            </a:pPr>
            <a:r>
              <a:rPr sz="2000" spc="76" dirty="0">
                <a:solidFill>
                  <a:srgbClr val="202029"/>
                </a:solidFill>
                <a:latin typeface="Verdana"/>
                <a:cs typeface="Verdana"/>
              </a:rPr>
              <a:t>VINOD</a:t>
            </a:r>
            <a:r>
              <a:rPr sz="2000" spc="283" dirty="0">
                <a:solidFill>
                  <a:srgbClr val="202029"/>
                </a:solidFill>
                <a:latin typeface="Verdana"/>
                <a:cs typeface="Verdana"/>
              </a:rPr>
              <a:t> </a:t>
            </a:r>
            <a:r>
              <a:rPr sz="2000" spc="123" dirty="0">
                <a:solidFill>
                  <a:srgbClr val="202029"/>
                </a:solidFill>
                <a:latin typeface="Verdana"/>
                <a:cs typeface="Verdana"/>
              </a:rPr>
              <a:t>NAYAK</a:t>
            </a:r>
            <a:endParaRPr sz="2000">
              <a:latin typeface="Verdana"/>
              <a:cs typeface="Verdana"/>
            </a:endParaRPr>
          </a:p>
          <a:p>
            <a:pPr marL="8467">
              <a:spcBef>
                <a:spcPts val="520"/>
              </a:spcBef>
            </a:pPr>
            <a:r>
              <a:rPr sz="1733" spc="-53" dirty="0">
                <a:solidFill>
                  <a:srgbClr val="202029"/>
                </a:solidFill>
                <a:latin typeface="Verdana"/>
                <a:cs typeface="Verdana"/>
              </a:rPr>
              <a:t>IN30032</a:t>
            </a:r>
            <a:endParaRPr sz="1733">
              <a:latin typeface="Verdana"/>
              <a:cs typeface="Verdana"/>
            </a:endParaRPr>
          </a:p>
        </p:txBody>
      </p:sp>
      <p:sp>
        <p:nvSpPr>
          <p:cNvPr id="14" name="object 14"/>
          <p:cNvSpPr txBox="1">
            <a:spLocks noGrp="1"/>
          </p:cNvSpPr>
          <p:nvPr>
            <p:ph type="title"/>
          </p:nvPr>
        </p:nvSpPr>
        <p:spPr>
          <a:xfrm>
            <a:off x="186126" y="386505"/>
            <a:ext cx="3348990" cy="1994563"/>
          </a:xfrm>
          <a:prstGeom prst="rect">
            <a:avLst/>
          </a:prstGeom>
        </p:spPr>
        <p:txBody>
          <a:bodyPr vert="horz" wrap="square" lIns="0" tIns="32173" rIns="0" bIns="0" rtlCol="0" anchor="ctr">
            <a:spAutoFit/>
          </a:bodyPr>
          <a:lstStyle/>
          <a:p>
            <a:pPr marL="8467" marR="3387">
              <a:lnSpc>
                <a:spcPts val="5100"/>
              </a:lnSpc>
              <a:spcBef>
                <a:spcPts val="253"/>
              </a:spcBef>
            </a:pPr>
            <a:r>
              <a:rPr spc="-289" dirty="0"/>
              <a:t>THE </a:t>
            </a:r>
            <a:r>
              <a:rPr spc="-400" dirty="0"/>
              <a:t>TEAM  </a:t>
            </a:r>
            <a:r>
              <a:rPr spc="-136" dirty="0"/>
              <a:t>BEHIND</a:t>
            </a:r>
            <a:r>
              <a:rPr spc="-383" dirty="0"/>
              <a:t> </a:t>
            </a:r>
            <a:r>
              <a:rPr spc="-187" dirty="0"/>
              <a:t>THIS  </a:t>
            </a:r>
            <a:r>
              <a:rPr spc="-410" dirty="0"/>
              <a:t>PROJECT</a:t>
            </a:r>
          </a:p>
        </p:txBody>
      </p:sp>
      <p:sp>
        <p:nvSpPr>
          <p:cNvPr id="15" name="object 15"/>
          <p:cNvSpPr txBox="1"/>
          <p:nvPr/>
        </p:nvSpPr>
        <p:spPr>
          <a:xfrm>
            <a:off x="203977" y="2591743"/>
            <a:ext cx="1742440" cy="490669"/>
          </a:xfrm>
          <a:prstGeom prst="rect">
            <a:avLst/>
          </a:prstGeom>
        </p:spPr>
        <p:txBody>
          <a:bodyPr vert="horz" wrap="square" lIns="0" tIns="8467" rIns="0" bIns="0" rtlCol="0">
            <a:spAutoFit/>
          </a:bodyPr>
          <a:lstStyle/>
          <a:p>
            <a:pPr marL="8467">
              <a:spcBef>
                <a:spcPts val="67"/>
              </a:spcBef>
            </a:pPr>
            <a:r>
              <a:rPr sz="3133" b="1" spc="-177" dirty="0">
                <a:solidFill>
                  <a:srgbClr val="202029"/>
                </a:solidFill>
                <a:latin typeface="Verdana"/>
                <a:cs typeface="Verdana"/>
              </a:rPr>
              <a:t>TEAM</a:t>
            </a:r>
            <a:r>
              <a:rPr sz="3133" b="1" spc="183" dirty="0">
                <a:solidFill>
                  <a:srgbClr val="202029"/>
                </a:solidFill>
                <a:latin typeface="Verdana"/>
                <a:cs typeface="Verdana"/>
              </a:rPr>
              <a:t> </a:t>
            </a:r>
            <a:r>
              <a:rPr sz="3133" b="1" spc="-587" dirty="0">
                <a:solidFill>
                  <a:srgbClr val="202029"/>
                </a:solidFill>
                <a:latin typeface="Verdana"/>
                <a:cs typeface="Verdana"/>
              </a:rPr>
              <a:t>10</a:t>
            </a:r>
            <a:endParaRPr sz="3133">
              <a:latin typeface="Verdana"/>
              <a:cs typeface="Verdana"/>
            </a:endParaRPr>
          </a:p>
        </p:txBody>
      </p:sp>
      <p:sp>
        <p:nvSpPr>
          <p:cNvPr id="16" name="object 16"/>
          <p:cNvSpPr txBox="1"/>
          <p:nvPr/>
        </p:nvSpPr>
        <p:spPr>
          <a:xfrm>
            <a:off x="5526559" y="2993828"/>
            <a:ext cx="2239433" cy="724494"/>
          </a:xfrm>
          <a:prstGeom prst="rect">
            <a:avLst/>
          </a:prstGeom>
        </p:spPr>
        <p:txBody>
          <a:bodyPr vert="horz" wrap="square" lIns="0" tIns="85090" rIns="0" bIns="0" rtlCol="0">
            <a:spAutoFit/>
          </a:bodyPr>
          <a:lstStyle/>
          <a:p>
            <a:pPr marL="8467">
              <a:spcBef>
                <a:spcPts val="670"/>
              </a:spcBef>
            </a:pPr>
            <a:r>
              <a:rPr sz="2000" spc="113" dirty="0">
                <a:solidFill>
                  <a:srgbClr val="202029"/>
                </a:solidFill>
                <a:latin typeface="Verdana"/>
                <a:cs typeface="Verdana"/>
              </a:rPr>
              <a:t>AKSHAT</a:t>
            </a:r>
            <a:r>
              <a:rPr sz="2000" spc="277" dirty="0">
                <a:solidFill>
                  <a:srgbClr val="202029"/>
                </a:solidFill>
                <a:latin typeface="Verdana"/>
                <a:cs typeface="Verdana"/>
              </a:rPr>
              <a:t> </a:t>
            </a:r>
            <a:r>
              <a:rPr sz="2000" spc="130" dirty="0">
                <a:solidFill>
                  <a:srgbClr val="202029"/>
                </a:solidFill>
                <a:latin typeface="Verdana"/>
                <a:cs typeface="Verdana"/>
              </a:rPr>
              <a:t>KABRA</a:t>
            </a:r>
            <a:endParaRPr sz="2000">
              <a:latin typeface="Verdana"/>
              <a:cs typeface="Verdana"/>
            </a:endParaRPr>
          </a:p>
          <a:p>
            <a:pPr marL="8467">
              <a:spcBef>
                <a:spcPts val="520"/>
              </a:spcBef>
            </a:pPr>
            <a:r>
              <a:rPr sz="1733" spc="-103" dirty="0">
                <a:solidFill>
                  <a:srgbClr val="202029"/>
                </a:solidFill>
                <a:latin typeface="Verdana"/>
                <a:cs typeface="Verdana"/>
              </a:rPr>
              <a:t>IN30109</a:t>
            </a:r>
            <a:endParaRPr sz="1733">
              <a:latin typeface="Verdana"/>
              <a:cs typeface="Verdana"/>
            </a:endParaRPr>
          </a:p>
        </p:txBody>
      </p:sp>
      <p:sp>
        <p:nvSpPr>
          <p:cNvPr id="17" name="object 17"/>
          <p:cNvSpPr txBox="1"/>
          <p:nvPr/>
        </p:nvSpPr>
        <p:spPr>
          <a:xfrm>
            <a:off x="9684865" y="2993828"/>
            <a:ext cx="2113703" cy="724494"/>
          </a:xfrm>
          <a:prstGeom prst="rect">
            <a:avLst/>
          </a:prstGeom>
        </p:spPr>
        <p:txBody>
          <a:bodyPr vert="horz" wrap="square" lIns="0" tIns="85090" rIns="0" bIns="0" rtlCol="0">
            <a:spAutoFit/>
          </a:bodyPr>
          <a:lstStyle/>
          <a:p>
            <a:pPr marL="8467">
              <a:spcBef>
                <a:spcPts val="670"/>
              </a:spcBef>
            </a:pPr>
            <a:r>
              <a:rPr sz="2000" spc="40" dirty="0">
                <a:solidFill>
                  <a:srgbClr val="202029"/>
                </a:solidFill>
                <a:latin typeface="Verdana"/>
                <a:cs typeface="Verdana"/>
              </a:rPr>
              <a:t>SHAIK</a:t>
            </a:r>
            <a:r>
              <a:rPr sz="2000" spc="273" dirty="0">
                <a:solidFill>
                  <a:srgbClr val="202029"/>
                </a:solidFill>
                <a:latin typeface="Verdana"/>
                <a:cs typeface="Verdana"/>
              </a:rPr>
              <a:t> </a:t>
            </a:r>
            <a:r>
              <a:rPr sz="2000" spc="123" dirty="0">
                <a:solidFill>
                  <a:srgbClr val="202029"/>
                </a:solidFill>
                <a:latin typeface="Verdana"/>
                <a:cs typeface="Verdana"/>
              </a:rPr>
              <a:t>HANEEF</a:t>
            </a:r>
            <a:endParaRPr sz="2000">
              <a:latin typeface="Verdana"/>
              <a:cs typeface="Verdana"/>
            </a:endParaRPr>
          </a:p>
          <a:p>
            <a:pPr marL="8467">
              <a:spcBef>
                <a:spcPts val="520"/>
              </a:spcBef>
            </a:pPr>
            <a:r>
              <a:rPr sz="1733" spc="-113" dirty="0">
                <a:solidFill>
                  <a:srgbClr val="202029"/>
                </a:solidFill>
                <a:latin typeface="Verdana"/>
                <a:cs typeface="Verdana"/>
              </a:rPr>
              <a:t>IN30170</a:t>
            </a:r>
            <a:endParaRPr sz="1733">
              <a:latin typeface="Verdana"/>
              <a:cs typeface="Verdana"/>
            </a:endParaRPr>
          </a:p>
        </p:txBody>
      </p:sp>
      <p:sp>
        <p:nvSpPr>
          <p:cNvPr id="18" name="object 18"/>
          <p:cNvSpPr txBox="1"/>
          <p:nvPr/>
        </p:nvSpPr>
        <p:spPr>
          <a:xfrm>
            <a:off x="9684864" y="916217"/>
            <a:ext cx="2200910" cy="1059115"/>
          </a:xfrm>
          <a:prstGeom prst="rect">
            <a:avLst/>
          </a:prstGeom>
        </p:spPr>
        <p:txBody>
          <a:bodyPr vert="horz" wrap="square" lIns="0" tIns="8043" rIns="0" bIns="0" rtlCol="0">
            <a:spAutoFit/>
          </a:bodyPr>
          <a:lstStyle/>
          <a:p>
            <a:pPr marL="8467" marR="3387">
              <a:lnSpc>
                <a:spcPct val="116700"/>
              </a:lnSpc>
              <a:spcBef>
                <a:spcPts val="63"/>
              </a:spcBef>
            </a:pPr>
            <a:r>
              <a:rPr sz="2000" spc="27" dirty="0">
                <a:solidFill>
                  <a:srgbClr val="202029"/>
                </a:solidFill>
                <a:latin typeface="Verdana"/>
                <a:cs typeface="Verdana"/>
              </a:rPr>
              <a:t>ASHISH </a:t>
            </a:r>
            <a:r>
              <a:rPr sz="2000" spc="143" dirty="0">
                <a:solidFill>
                  <a:srgbClr val="202029"/>
                </a:solidFill>
                <a:latin typeface="Verdana"/>
                <a:cs typeface="Verdana"/>
              </a:rPr>
              <a:t>KUMAR  </a:t>
            </a:r>
            <a:r>
              <a:rPr sz="2000" spc="20" dirty="0">
                <a:solidFill>
                  <a:srgbClr val="202029"/>
                </a:solidFill>
                <a:latin typeface="Verdana"/>
                <a:cs typeface="Verdana"/>
              </a:rPr>
              <a:t>SINGH</a:t>
            </a:r>
            <a:endParaRPr sz="2000">
              <a:latin typeface="Verdana"/>
              <a:cs typeface="Verdana"/>
            </a:endParaRPr>
          </a:p>
          <a:p>
            <a:pPr marL="8467">
              <a:spcBef>
                <a:spcPts val="523"/>
              </a:spcBef>
            </a:pPr>
            <a:r>
              <a:rPr sz="1733" spc="-100" dirty="0">
                <a:solidFill>
                  <a:srgbClr val="202029"/>
                </a:solidFill>
                <a:latin typeface="Verdana"/>
                <a:cs typeface="Verdana"/>
              </a:rPr>
              <a:t>IN30180</a:t>
            </a:r>
            <a:endParaRPr sz="1733">
              <a:latin typeface="Verdana"/>
              <a:cs typeface="Verdana"/>
            </a:endParaRPr>
          </a:p>
        </p:txBody>
      </p:sp>
      <p:sp>
        <p:nvSpPr>
          <p:cNvPr id="19" name="object 19"/>
          <p:cNvSpPr txBox="1"/>
          <p:nvPr/>
        </p:nvSpPr>
        <p:spPr>
          <a:xfrm>
            <a:off x="5526559" y="4915226"/>
            <a:ext cx="2740236" cy="724494"/>
          </a:xfrm>
          <a:prstGeom prst="rect">
            <a:avLst/>
          </a:prstGeom>
        </p:spPr>
        <p:txBody>
          <a:bodyPr vert="horz" wrap="square" lIns="0" tIns="85090" rIns="0" bIns="0" rtlCol="0">
            <a:spAutoFit/>
          </a:bodyPr>
          <a:lstStyle/>
          <a:p>
            <a:pPr marL="8467">
              <a:spcBef>
                <a:spcPts val="670"/>
              </a:spcBef>
            </a:pPr>
            <a:r>
              <a:rPr sz="2000" spc="130" dirty="0">
                <a:solidFill>
                  <a:srgbClr val="202029"/>
                </a:solidFill>
                <a:latin typeface="Verdana"/>
                <a:cs typeface="Verdana"/>
              </a:rPr>
              <a:t>NARENDER</a:t>
            </a:r>
            <a:r>
              <a:rPr sz="2000" spc="289" dirty="0">
                <a:solidFill>
                  <a:srgbClr val="202029"/>
                </a:solidFill>
                <a:latin typeface="Verdana"/>
                <a:cs typeface="Verdana"/>
              </a:rPr>
              <a:t> </a:t>
            </a:r>
            <a:r>
              <a:rPr sz="2000" spc="140" dirty="0">
                <a:solidFill>
                  <a:srgbClr val="202029"/>
                </a:solidFill>
                <a:latin typeface="Verdana"/>
                <a:cs typeface="Verdana"/>
              </a:rPr>
              <a:t>ANNAM</a:t>
            </a:r>
            <a:endParaRPr sz="2000">
              <a:latin typeface="Verdana"/>
              <a:cs typeface="Verdana"/>
            </a:endParaRPr>
          </a:p>
          <a:p>
            <a:pPr marL="8467">
              <a:spcBef>
                <a:spcPts val="520"/>
              </a:spcBef>
            </a:pPr>
            <a:r>
              <a:rPr sz="1733" spc="-167" dirty="0">
                <a:solidFill>
                  <a:srgbClr val="202029"/>
                </a:solidFill>
                <a:latin typeface="Verdana"/>
                <a:cs typeface="Verdana"/>
              </a:rPr>
              <a:t>IN30211</a:t>
            </a:r>
            <a:endParaRPr sz="1733">
              <a:latin typeface="Verdana"/>
              <a:cs typeface="Verdana"/>
            </a:endParaRPr>
          </a:p>
        </p:txBody>
      </p:sp>
      <p:pic>
        <p:nvPicPr>
          <p:cNvPr id="21" name="Picture 20">
            <a:extLst>
              <a:ext uri="{FF2B5EF4-FFF2-40B4-BE49-F238E27FC236}">
                <a16:creationId xmlns:a16="http://schemas.microsoft.com/office/drawing/2014/main" id="{7333C9D1-6D06-4D2E-841E-C7D16CB085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65596" y="689990"/>
            <a:ext cx="1581149" cy="157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5774058" y="1770850"/>
            <a:ext cx="4465643" cy="2834317"/>
          </a:xfrm>
          <a:prstGeom prst="rect">
            <a:avLst/>
          </a:prstGeom>
          <a:noFill/>
          <a:ln>
            <a:noFill/>
          </a:ln>
        </p:spPr>
      </p:pic>
      <p:sp>
        <p:nvSpPr>
          <p:cNvPr id="117" name="Google Shape;117;p16"/>
          <p:cNvSpPr txBox="1"/>
          <p:nvPr/>
        </p:nvSpPr>
        <p:spPr>
          <a:xfrm>
            <a:off x="1493175" y="2659559"/>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rgbClr val="C00000"/>
                </a:solidFill>
                <a:latin typeface="Libre Baskerville"/>
                <a:ea typeface="Libre Baskerville"/>
                <a:cs typeface="Libre Baskerville"/>
                <a:sym typeface="Libre Baskerville"/>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870012" y="2043220"/>
            <a:ext cx="10047029" cy="3416279"/>
          </a:xfrm>
          <a:prstGeom prst="rect">
            <a:avLst/>
          </a:prstGeom>
          <a:noFill/>
          <a:ln>
            <a:noFill/>
          </a:ln>
        </p:spPr>
        <p:txBody>
          <a:bodyPr spcFirstLastPara="1" wrap="square" lIns="91425" tIns="45700" rIns="91425" bIns="45700" anchor="t" anchorCtr="0">
            <a:spAutoFit/>
          </a:bodyPr>
          <a:lstStyle/>
          <a:p>
            <a:pPr marL="742950" lvl="1" indent="-285750" algn="just">
              <a:buClr>
                <a:schemeClr val="dk1"/>
              </a:buClr>
              <a:buSzPts val="18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 recommender system is a type of information filtering system. By drawing from huge data sets, the system ’s algorithm can pinpoint accurate user preferences. Once you know what your users like, you can recommend new, relevant content. And that’s true for everything from movies and music, to romantic partners.</a:t>
            </a:r>
          </a:p>
          <a:p>
            <a:pPr marL="742950" lvl="1" indent="-285750" algn="just">
              <a:buClr>
                <a:schemeClr val="dk1"/>
              </a:buClr>
              <a:buSzPts val="1800"/>
              <a:buFont typeface="Wingdings" panose="05000000000000000000" pitchFamily="2" charset="2"/>
              <a:buChar char="q"/>
            </a:pPr>
            <a:endParaRPr lang="en-US"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742950" lvl="1" indent="-285750" algn="just">
              <a:buClr>
                <a:schemeClr val="dk1"/>
              </a:buClr>
              <a:buSzPts val="18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Netflix, YouTube, Tinder, and Amazon are all examples of recommender systems in use. The systems entice users with relevant suggestions based on the choices they make</a:t>
            </a:r>
            <a:endParaRPr sz="2400" dirty="0">
              <a:latin typeface="Times New Roman" panose="02020603050405020304" pitchFamily="18" charset="0"/>
              <a:cs typeface="Times New Roman" panose="02020603050405020304" pitchFamily="18" charset="0"/>
            </a:endParaRPr>
          </a:p>
        </p:txBody>
      </p:sp>
      <p:sp>
        <p:nvSpPr>
          <p:cNvPr id="6" name="Google Shape;42;p2">
            <a:extLst>
              <a:ext uri="{FF2B5EF4-FFF2-40B4-BE49-F238E27FC236}">
                <a16:creationId xmlns:a16="http://schemas.microsoft.com/office/drawing/2014/main" id="{717B5CEA-3236-4F3B-910D-3C353EEDF02F}"/>
              </a:ext>
            </a:extLst>
          </p:cNvPr>
          <p:cNvSpPr txBox="1"/>
          <p:nvPr/>
        </p:nvSpPr>
        <p:spPr>
          <a:xfrm>
            <a:off x="681088" y="951977"/>
            <a:ext cx="6492069" cy="584735"/>
          </a:xfrm>
          <a:prstGeom prst="rect">
            <a:avLst/>
          </a:prstGeom>
          <a:noFill/>
          <a:ln>
            <a:noFill/>
          </a:ln>
        </p:spPr>
        <p:txBody>
          <a:bodyPr spcFirstLastPara="1" wrap="square" lIns="91425" tIns="45700" rIns="91425" bIns="45700" anchor="t" anchorCtr="0">
            <a:spAutoFit/>
          </a:bodyPr>
          <a:lstStyle/>
          <a:p>
            <a:pPr lvl="0">
              <a:lnSpc>
                <a:spcPct val="80000"/>
              </a:lnSpc>
            </a:pPr>
            <a:r>
              <a:rPr lang="en-US" sz="4000" dirty="0">
                <a:solidFill>
                  <a:schemeClr val="accent2"/>
                </a:solidFill>
                <a:latin typeface="Lato Black"/>
                <a:ea typeface="Lato Black"/>
                <a:cs typeface="Lato Black"/>
                <a:sym typeface="Lato Black"/>
              </a:rPr>
              <a:t>RECOMMENDER SYSTEM</a:t>
            </a:r>
            <a:endParaRPr sz="2400" dirty="0">
              <a:solidFill>
                <a:schemeClr val="accent2"/>
              </a:solidFill>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645579" y="1803522"/>
            <a:ext cx="3062797" cy="3970277"/>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COLLABORATIVE</a:t>
            </a:r>
          </a:p>
          <a:p>
            <a:pPr algn="just">
              <a:buClr>
                <a:schemeClr val="dk1"/>
              </a:buClr>
              <a:buSzPts val="1800"/>
            </a:pPr>
            <a:r>
              <a:rPr lang="en-US" dirty="0">
                <a:latin typeface="Times New Roman" panose="02020603050405020304" pitchFamily="18" charset="0"/>
                <a:cs typeface="Times New Roman" panose="02020603050405020304" pitchFamily="18" charset="0"/>
              </a:rPr>
              <a:t>FILTERING</a:t>
            </a:r>
          </a:p>
          <a:p>
            <a:pPr algn="just">
              <a:buClr>
                <a:schemeClr val="dk1"/>
              </a:buClr>
              <a:buSzPts val="1800"/>
            </a:pPr>
            <a:endParaRPr lang="en-US" sz="2000" dirty="0">
              <a:latin typeface="Times New Roman" panose="02020603050405020304" pitchFamily="18" charset="0"/>
              <a:cs typeface="Times New Roman" panose="02020603050405020304" pitchFamily="18" charset="0"/>
            </a:endParaRPr>
          </a:p>
          <a:p>
            <a:pPr algn="just">
              <a:buClr>
                <a:schemeClr val="dk1"/>
              </a:buClr>
              <a:buSzPts val="1800"/>
            </a:pPr>
            <a:r>
              <a:rPr lang="en-US" dirty="0">
                <a:latin typeface="Times New Roman" panose="02020603050405020304" pitchFamily="18" charset="0"/>
                <a:cs typeface="Times New Roman" panose="02020603050405020304" pitchFamily="18" charset="0"/>
              </a:rPr>
              <a:t>The basic idea of collaborative filters is that similar users tend to like similar items. It filters information by using the interactions and data collected by the system from other users. It is based on the assumption that, if some users have had similar interests in the past, they will also have similar tastes in the future.</a:t>
            </a:r>
            <a:endParaRPr lang="en-US"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 name="Google Shape;42;p2">
            <a:extLst>
              <a:ext uri="{FF2B5EF4-FFF2-40B4-BE49-F238E27FC236}">
                <a16:creationId xmlns:a16="http://schemas.microsoft.com/office/drawing/2014/main" id="{717B5CEA-3236-4F3B-910D-3C353EEDF02F}"/>
              </a:ext>
            </a:extLst>
          </p:cNvPr>
          <p:cNvSpPr txBox="1"/>
          <p:nvPr/>
        </p:nvSpPr>
        <p:spPr>
          <a:xfrm>
            <a:off x="645579" y="696897"/>
            <a:ext cx="9182003" cy="584735"/>
          </a:xfrm>
          <a:prstGeom prst="rect">
            <a:avLst/>
          </a:prstGeom>
          <a:noFill/>
          <a:ln>
            <a:noFill/>
          </a:ln>
        </p:spPr>
        <p:txBody>
          <a:bodyPr spcFirstLastPara="1" wrap="square" lIns="91425" tIns="45700" rIns="91425" bIns="45700" anchor="t" anchorCtr="0">
            <a:spAutoFit/>
          </a:bodyPr>
          <a:lstStyle/>
          <a:p>
            <a:pPr lvl="0">
              <a:lnSpc>
                <a:spcPct val="80000"/>
              </a:lnSpc>
            </a:pPr>
            <a:r>
              <a:rPr lang="en-US" sz="4000" dirty="0">
                <a:solidFill>
                  <a:schemeClr val="accent2"/>
                </a:solidFill>
                <a:latin typeface="Lato Black"/>
                <a:ea typeface="Lato Black"/>
                <a:cs typeface="Lato Black"/>
                <a:sym typeface="Lato Black"/>
              </a:rPr>
              <a:t>TYPES OF RECOMMENDATION SYSTEM</a:t>
            </a:r>
            <a:endParaRPr sz="2400" dirty="0">
              <a:solidFill>
                <a:schemeClr val="accent2"/>
              </a:solidFill>
            </a:endParaRPr>
          </a:p>
        </p:txBody>
      </p:sp>
      <p:sp>
        <p:nvSpPr>
          <p:cNvPr id="4" name="Google Shape;50;p2">
            <a:extLst>
              <a:ext uri="{FF2B5EF4-FFF2-40B4-BE49-F238E27FC236}">
                <a16:creationId xmlns:a16="http://schemas.microsoft.com/office/drawing/2014/main" id="{829FAF0B-15A1-4A45-9204-24F1366A200D}"/>
              </a:ext>
            </a:extLst>
          </p:cNvPr>
          <p:cNvSpPr txBox="1"/>
          <p:nvPr/>
        </p:nvSpPr>
        <p:spPr>
          <a:xfrm>
            <a:off x="8013579" y="1803522"/>
            <a:ext cx="2772792" cy="4001055"/>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POPULARITY-BASED FILTERING</a:t>
            </a:r>
          </a:p>
          <a:p>
            <a:pPr algn="just">
              <a:buClr>
                <a:schemeClr val="dk1"/>
              </a:buClr>
              <a:buSzPts val="1800"/>
            </a:pPr>
            <a:endParaRPr lang="en-US" sz="2000" dirty="0">
              <a:latin typeface="Times New Roman" panose="02020603050405020304" pitchFamily="18" charset="0"/>
              <a:cs typeface="Times New Roman" panose="02020603050405020304" pitchFamily="18" charset="0"/>
            </a:endParaRPr>
          </a:p>
          <a:p>
            <a:pPr algn="just">
              <a:buClr>
                <a:schemeClr val="dk1"/>
              </a:buClr>
              <a:buSzPts val="1800"/>
            </a:pPr>
            <a:r>
              <a:rPr lang="en-US" dirty="0">
                <a:latin typeface="Times New Roman" panose="02020603050405020304" pitchFamily="18" charset="0"/>
                <a:cs typeface="Times New Roman" panose="02020603050405020304" pitchFamily="18" charset="0"/>
              </a:rPr>
              <a:t>As the name suggests Popularity based RS works with the trend. It basically uses the items which are in trend right now. For example, if any product is usually bought by every new user, it may suggest that item to the user who just signed up.</a:t>
            </a:r>
          </a:p>
          <a:p>
            <a:pPr marL="742950" lvl="1" indent="-285750" algn="just">
              <a:buClr>
                <a:schemeClr val="dk1"/>
              </a:buClr>
              <a:buSzPts val="1800"/>
              <a:buFont typeface="Wingdings" panose="05000000000000000000" pitchFamily="2" charset="2"/>
              <a:buChar char="q"/>
            </a:pPr>
            <a:endParaRPr lang="en-US"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Google Shape;50;p2">
            <a:extLst>
              <a:ext uri="{FF2B5EF4-FFF2-40B4-BE49-F238E27FC236}">
                <a16:creationId xmlns:a16="http://schemas.microsoft.com/office/drawing/2014/main" id="{3F1CA372-7549-43BE-9699-C10CDD372FFF}"/>
              </a:ext>
            </a:extLst>
          </p:cNvPr>
          <p:cNvSpPr txBox="1"/>
          <p:nvPr/>
        </p:nvSpPr>
        <p:spPr>
          <a:xfrm>
            <a:off x="4292706" y="1803522"/>
            <a:ext cx="3136543" cy="3970277"/>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CONTENT-BASED</a:t>
            </a:r>
          </a:p>
          <a:p>
            <a:pPr algn="just">
              <a:buClr>
                <a:schemeClr val="dk1"/>
              </a:buClr>
              <a:buSzPts val="1800"/>
            </a:pPr>
            <a:r>
              <a:rPr lang="en-US" dirty="0">
                <a:latin typeface="Times New Roman" panose="02020603050405020304" pitchFamily="18" charset="0"/>
                <a:cs typeface="Times New Roman" panose="02020603050405020304" pitchFamily="18" charset="0"/>
              </a:rPr>
              <a:t>FILTERING</a:t>
            </a:r>
          </a:p>
          <a:p>
            <a:pPr algn="just">
              <a:buClr>
                <a:schemeClr val="dk1"/>
              </a:buClr>
              <a:buSzPts val="1800"/>
            </a:pPr>
            <a:endParaRPr lang="en-US" sz="2000" dirty="0">
              <a:latin typeface="Times New Roman" panose="02020603050405020304" pitchFamily="18" charset="0"/>
              <a:cs typeface="Times New Roman" panose="02020603050405020304" pitchFamily="18" charset="0"/>
            </a:endParaRPr>
          </a:p>
          <a:p>
            <a:pPr algn="just">
              <a:buClr>
                <a:schemeClr val="dk1"/>
              </a:buClr>
              <a:buSzPts val="1800"/>
            </a:pPr>
            <a:r>
              <a:rPr lang="en-US" dirty="0">
                <a:latin typeface="Times New Roman" panose="02020603050405020304" pitchFamily="18" charset="0"/>
                <a:cs typeface="Times New Roman" panose="02020603050405020304" pitchFamily="18" charset="0"/>
              </a:rPr>
              <a:t>The basic idea of content based filtering is to map relevant content based on certain features or characteristics.</a:t>
            </a:r>
          </a:p>
          <a:p>
            <a:pPr algn="just">
              <a:buClr>
                <a:schemeClr val="dk1"/>
              </a:buClr>
              <a:buSzPts val="1800"/>
            </a:pPr>
            <a:r>
              <a:rPr lang="en-US" dirty="0">
                <a:latin typeface="Times New Roman" panose="02020603050405020304" pitchFamily="18" charset="0"/>
                <a:cs typeface="Times New Roman" panose="02020603050405020304" pitchFamily="18" charset="0"/>
              </a:rPr>
              <a:t>So, the idea in content-based filtering is to tag products using certain keywords, understand what the user likes, look up those keywords in the database and recommend different products with same attributes</a:t>
            </a:r>
          </a:p>
        </p:txBody>
      </p:sp>
      <p:cxnSp>
        <p:nvCxnSpPr>
          <p:cNvPr id="3" name="Straight Connector 2">
            <a:extLst>
              <a:ext uri="{FF2B5EF4-FFF2-40B4-BE49-F238E27FC236}">
                <a16:creationId xmlns:a16="http://schemas.microsoft.com/office/drawing/2014/main" id="{736D0D8B-206E-425F-B949-75FEE77FD050}"/>
              </a:ext>
            </a:extLst>
          </p:cNvPr>
          <p:cNvCxnSpPr/>
          <p:nvPr/>
        </p:nvCxnSpPr>
        <p:spPr>
          <a:xfrm>
            <a:off x="4030462" y="1615736"/>
            <a:ext cx="0" cy="4545367"/>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26BF56-B204-48CF-95F9-087EE164F48A}"/>
              </a:ext>
            </a:extLst>
          </p:cNvPr>
          <p:cNvCxnSpPr>
            <a:cxnSpLocks/>
          </p:cNvCxnSpPr>
          <p:nvPr/>
        </p:nvCxnSpPr>
        <p:spPr>
          <a:xfrm>
            <a:off x="7742807" y="1615736"/>
            <a:ext cx="0" cy="441220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544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407294" y="226053"/>
            <a:ext cx="3784378" cy="584735"/>
          </a:xfrm>
          <a:prstGeom prst="rect">
            <a:avLst/>
          </a:prstGeom>
          <a:noFill/>
          <a:ln>
            <a:noFill/>
          </a:ln>
        </p:spPr>
        <p:txBody>
          <a:bodyPr spcFirstLastPara="1" wrap="square" lIns="91425" tIns="45700" rIns="91425" bIns="45700" anchor="t" anchorCtr="0">
            <a:spAutoFit/>
          </a:bodyPr>
          <a:lstStyle/>
          <a:p>
            <a:pPr lvl="0">
              <a:lnSpc>
                <a:spcPct val="80000"/>
              </a:lnSpc>
            </a:pPr>
            <a:r>
              <a:rPr lang="en-US" sz="4000" dirty="0">
                <a:solidFill>
                  <a:schemeClr val="accent2"/>
                </a:solidFill>
                <a:latin typeface="Lato Black"/>
                <a:ea typeface="Lato Black"/>
                <a:cs typeface="Lato Black"/>
                <a:sym typeface="Lato Black"/>
              </a:rPr>
              <a:t>EDA Snapshots</a:t>
            </a:r>
            <a:endParaRPr sz="2400" dirty="0">
              <a:solidFill>
                <a:schemeClr val="accent2"/>
              </a:solidFill>
            </a:endParaRPr>
          </a:p>
        </p:txBody>
      </p:sp>
      <p:pic>
        <p:nvPicPr>
          <p:cNvPr id="13" name="Picture 12">
            <a:extLst>
              <a:ext uri="{FF2B5EF4-FFF2-40B4-BE49-F238E27FC236}">
                <a16:creationId xmlns:a16="http://schemas.microsoft.com/office/drawing/2014/main" id="{75441382-127B-48E0-9115-9A349DC5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381" y="3648479"/>
            <a:ext cx="5469991" cy="3308014"/>
          </a:xfrm>
          <a:prstGeom prst="rect">
            <a:avLst/>
          </a:prstGeom>
        </p:spPr>
      </p:pic>
      <p:sp>
        <p:nvSpPr>
          <p:cNvPr id="7" name="Google Shape;50;p2">
            <a:extLst>
              <a:ext uri="{FF2B5EF4-FFF2-40B4-BE49-F238E27FC236}">
                <a16:creationId xmlns:a16="http://schemas.microsoft.com/office/drawing/2014/main" id="{3F1CA372-7549-43BE-9699-C10CDD372FFF}"/>
              </a:ext>
            </a:extLst>
          </p:cNvPr>
          <p:cNvSpPr txBox="1"/>
          <p:nvPr/>
        </p:nvSpPr>
        <p:spPr>
          <a:xfrm>
            <a:off x="8096309" y="4868928"/>
            <a:ext cx="3136543" cy="400069"/>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sz="2000" dirty="0">
                <a:latin typeface="Times New Roman" panose="02020603050405020304" pitchFamily="18" charset="0"/>
                <a:cs typeface="Times New Roman" panose="02020603050405020304" pitchFamily="18" charset="0"/>
              </a:rPr>
              <a:t>Most Listened Songs</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3D2C47D-B4F1-4FEA-8255-7E4A5990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95" y="910805"/>
            <a:ext cx="4882719" cy="2637657"/>
          </a:xfrm>
          <a:prstGeom prst="rect">
            <a:avLst/>
          </a:prstGeom>
        </p:spPr>
      </p:pic>
      <p:sp>
        <p:nvSpPr>
          <p:cNvPr id="4" name="Google Shape;50;p2">
            <a:extLst>
              <a:ext uri="{FF2B5EF4-FFF2-40B4-BE49-F238E27FC236}">
                <a16:creationId xmlns:a16="http://schemas.microsoft.com/office/drawing/2014/main" id="{829FAF0B-15A1-4A45-9204-24F1366A200D}"/>
              </a:ext>
            </a:extLst>
          </p:cNvPr>
          <p:cNvSpPr txBox="1"/>
          <p:nvPr/>
        </p:nvSpPr>
        <p:spPr>
          <a:xfrm>
            <a:off x="7383939" y="3286957"/>
            <a:ext cx="3848913" cy="400069"/>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sz="2000" dirty="0">
                <a:latin typeface="Times New Roman" panose="02020603050405020304" pitchFamily="18" charset="0"/>
                <a:cs typeface="Times New Roman" panose="02020603050405020304" pitchFamily="18" charset="0"/>
              </a:rPr>
              <a:t>Number of songs listened per user</a:t>
            </a:r>
            <a:endParaRPr lang="en-US"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BAE5B20-2AD6-4A1C-8E53-46ACC5958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0396" y="326070"/>
            <a:ext cx="4626394" cy="2960887"/>
          </a:xfrm>
          <a:prstGeom prst="rect">
            <a:avLst/>
          </a:prstGeom>
        </p:spPr>
      </p:pic>
      <p:sp>
        <p:nvSpPr>
          <p:cNvPr id="5" name="Google Shape;50;p2">
            <a:extLst>
              <a:ext uri="{FF2B5EF4-FFF2-40B4-BE49-F238E27FC236}">
                <a16:creationId xmlns:a16="http://schemas.microsoft.com/office/drawing/2014/main" id="{F1938B5B-7279-41B8-9966-43015F242CFD}"/>
              </a:ext>
            </a:extLst>
          </p:cNvPr>
          <p:cNvSpPr txBox="1"/>
          <p:nvPr/>
        </p:nvSpPr>
        <p:spPr>
          <a:xfrm>
            <a:off x="1128875" y="3448445"/>
            <a:ext cx="3062797" cy="400069"/>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Distribution of </a:t>
            </a:r>
            <a:r>
              <a:rPr lang="en-US" sz="2000" dirty="0">
                <a:latin typeface="Times New Roman" panose="02020603050405020304" pitchFamily="18" charset="0"/>
                <a:cs typeface="Times New Roman" panose="02020603050405020304" pitchFamily="18" charset="0"/>
              </a:rPr>
              <a:t>Frequency</a:t>
            </a:r>
            <a:r>
              <a:rPr lang="en-US"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AC3C0A0-ECEC-40C4-A5B9-AB4DBB3FEC84}"/>
              </a:ext>
            </a:extLst>
          </p:cNvPr>
          <p:cNvCxnSpPr/>
          <p:nvPr/>
        </p:nvCxnSpPr>
        <p:spPr>
          <a:xfrm>
            <a:off x="6096000" y="408373"/>
            <a:ext cx="0" cy="327865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5880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2BFADD-80BC-45FD-B28D-7D48AFDED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30" y="3567719"/>
            <a:ext cx="6642988" cy="2685740"/>
          </a:xfrm>
          <a:prstGeom prst="rect">
            <a:avLst/>
          </a:prstGeom>
        </p:spPr>
      </p:pic>
      <p:sp>
        <p:nvSpPr>
          <p:cNvPr id="5" name="Google Shape;50;p2">
            <a:extLst>
              <a:ext uri="{FF2B5EF4-FFF2-40B4-BE49-F238E27FC236}">
                <a16:creationId xmlns:a16="http://schemas.microsoft.com/office/drawing/2014/main" id="{F1938B5B-7279-41B8-9966-43015F242CFD}"/>
              </a:ext>
            </a:extLst>
          </p:cNvPr>
          <p:cNvSpPr txBox="1"/>
          <p:nvPr/>
        </p:nvSpPr>
        <p:spPr>
          <a:xfrm>
            <a:off x="299350" y="3027972"/>
            <a:ext cx="5551034" cy="646290"/>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Percentage of top 10 releases and their contribution in the whole dataset.</a:t>
            </a:r>
            <a:endParaRPr lang="en-US" sz="2000" dirty="0">
              <a:latin typeface="Times New Roman" panose="02020603050405020304" pitchFamily="18" charset="0"/>
              <a:cs typeface="Times New Roman" panose="02020603050405020304" pitchFamily="18" charset="0"/>
            </a:endParaRPr>
          </a:p>
        </p:txBody>
      </p:sp>
      <p:sp>
        <p:nvSpPr>
          <p:cNvPr id="6" name="Google Shape;42;p2">
            <a:extLst>
              <a:ext uri="{FF2B5EF4-FFF2-40B4-BE49-F238E27FC236}">
                <a16:creationId xmlns:a16="http://schemas.microsoft.com/office/drawing/2014/main" id="{717B5CEA-3236-4F3B-910D-3C353EEDF02F}"/>
              </a:ext>
            </a:extLst>
          </p:cNvPr>
          <p:cNvSpPr txBox="1"/>
          <p:nvPr/>
        </p:nvSpPr>
        <p:spPr>
          <a:xfrm>
            <a:off x="299585" y="329069"/>
            <a:ext cx="3864277" cy="584735"/>
          </a:xfrm>
          <a:prstGeom prst="rect">
            <a:avLst/>
          </a:prstGeom>
          <a:noFill/>
          <a:ln>
            <a:noFill/>
          </a:ln>
        </p:spPr>
        <p:txBody>
          <a:bodyPr spcFirstLastPara="1" wrap="square" lIns="91425" tIns="45700" rIns="91425" bIns="45700" anchor="t" anchorCtr="0">
            <a:spAutoFit/>
          </a:bodyPr>
          <a:lstStyle/>
          <a:p>
            <a:pPr lvl="0">
              <a:lnSpc>
                <a:spcPct val="80000"/>
              </a:lnSpc>
            </a:pPr>
            <a:r>
              <a:rPr lang="en-US" sz="4000" dirty="0">
                <a:solidFill>
                  <a:schemeClr val="accent2"/>
                </a:solidFill>
                <a:latin typeface="Lato Black"/>
                <a:ea typeface="Lato Black"/>
                <a:cs typeface="Lato Black"/>
                <a:sym typeface="Lato Black"/>
              </a:rPr>
              <a:t>EDA Snapshots</a:t>
            </a:r>
            <a:endParaRPr sz="2400" dirty="0">
              <a:solidFill>
                <a:schemeClr val="accent2"/>
              </a:solidFill>
            </a:endParaRPr>
          </a:p>
        </p:txBody>
      </p:sp>
      <p:sp>
        <p:nvSpPr>
          <p:cNvPr id="4" name="Google Shape;50;p2">
            <a:extLst>
              <a:ext uri="{FF2B5EF4-FFF2-40B4-BE49-F238E27FC236}">
                <a16:creationId xmlns:a16="http://schemas.microsoft.com/office/drawing/2014/main" id="{829FAF0B-15A1-4A45-9204-24F1366A200D}"/>
              </a:ext>
            </a:extLst>
          </p:cNvPr>
          <p:cNvSpPr txBox="1"/>
          <p:nvPr/>
        </p:nvSpPr>
        <p:spPr>
          <a:xfrm>
            <a:off x="8382760" y="3581464"/>
            <a:ext cx="1787400" cy="369291"/>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dirty="0">
                <a:latin typeface="Times New Roman" panose="02020603050405020304" pitchFamily="18" charset="0"/>
                <a:cs typeface="Times New Roman" panose="02020603050405020304" pitchFamily="18" charset="0"/>
              </a:rPr>
              <a:t>Outlier Detection</a:t>
            </a:r>
            <a:endParaRPr lang="en-US" sz="2000" dirty="0">
              <a:latin typeface="Times New Roman" panose="02020603050405020304" pitchFamily="18" charset="0"/>
              <a:cs typeface="Times New Roman" panose="02020603050405020304" pitchFamily="18" charset="0"/>
            </a:endParaRPr>
          </a:p>
        </p:txBody>
      </p:sp>
      <p:sp>
        <p:nvSpPr>
          <p:cNvPr id="7" name="Google Shape;50;p2">
            <a:extLst>
              <a:ext uri="{FF2B5EF4-FFF2-40B4-BE49-F238E27FC236}">
                <a16:creationId xmlns:a16="http://schemas.microsoft.com/office/drawing/2014/main" id="{3F1CA372-7549-43BE-9699-C10CDD372FFF}"/>
              </a:ext>
            </a:extLst>
          </p:cNvPr>
          <p:cNvSpPr txBox="1"/>
          <p:nvPr/>
        </p:nvSpPr>
        <p:spPr>
          <a:xfrm>
            <a:off x="299350" y="6301427"/>
            <a:ext cx="5195574" cy="369291"/>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dirty="0">
                <a:latin typeface="Times New Roman" panose="02020603050405020304" pitchFamily="18" charset="0"/>
                <a:cs typeface="Times New Roman" panose="02020603050405020304" pitchFamily="18" charset="0"/>
              </a:rPr>
              <a:t>Songs that the user listened to more than 3 times.</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1524809-F453-4C41-8EB2-F221955D7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87" y="1042882"/>
            <a:ext cx="5546604" cy="1958211"/>
          </a:xfrm>
          <a:prstGeom prst="rect">
            <a:avLst/>
          </a:prstGeom>
        </p:spPr>
      </p:pic>
      <p:pic>
        <p:nvPicPr>
          <p:cNvPr id="16" name="Picture 15">
            <a:extLst>
              <a:ext uri="{FF2B5EF4-FFF2-40B4-BE49-F238E27FC236}">
                <a16:creationId xmlns:a16="http://schemas.microsoft.com/office/drawing/2014/main" id="{B128707E-CBDD-4522-9040-E5E766C6365A}"/>
              </a:ext>
            </a:extLst>
          </p:cNvPr>
          <p:cNvPicPr>
            <a:picLocks noChangeAspect="1"/>
          </p:cNvPicPr>
          <p:nvPr/>
        </p:nvPicPr>
        <p:blipFill rotWithShape="1">
          <a:blip r:embed="rId4">
            <a:extLst>
              <a:ext uri="{28A0092B-C50C-407E-A947-70E740481C1C}">
                <a14:useLocalDpi xmlns:a14="http://schemas.microsoft.com/office/drawing/2010/main" val="0"/>
              </a:ext>
            </a:extLst>
          </a:blip>
          <a:srcRect t="9420"/>
          <a:stretch/>
        </p:blipFill>
        <p:spPr>
          <a:xfrm>
            <a:off x="6578352" y="621437"/>
            <a:ext cx="5396217" cy="2946282"/>
          </a:xfrm>
          <a:prstGeom prst="rect">
            <a:avLst/>
          </a:prstGeom>
        </p:spPr>
      </p:pic>
      <p:cxnSp>
        <p:nvCxnSpPr>
          <p:cNvPr id="3" name="Straight Connector 2">
            <a:extLst>
              <a:ext uri="{FF2B5EF4-FFF2-40B4-BE49-F238E27FC236}">
                <a16:creationId xmlns:a16="http://schemas.microsoft.com/office/drawing/2014/main" id="{B81B0004-5687-46C8-AB7F-C79EFCA19776}"/>
              </a:ext>
            </a:extLst>
          </p:cNvPr>
          <p:cNvCxnSpPr>
            <a:cxnSpLocks/>
          </p:cNvCxnSpPr>
          <p:nvPr/>
        </p:nvCxnSpPr>
        <p:spPr>
          <a:xfrm>
            <a:off x="299350" y="3728621"/>
            <a:ext cx="642104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15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8700"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1</a:t>
            </a:r>
            <a:endParaRPr sz="1600">
              <a:latin typeface="Noto Sans"/>
              <a:cs typeface="Noto Sans"/>
            </a:endParaRPr>
          </a:p>
        </p:txBody>
      </p:sp>
      <p:sp>
        <p:nvSpPr>
          <p:cNvPr id="4" name="object 4"/>
          <p:cNvSpPr txBox="1"/>
          <p:nvPr/>
        </p:nvSpPr>
        <p:spPr>
          <a:xfrm>
            <a:off x="2664074"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2</a:t>
            </a:r>
            <a:endParaRPr sz="1600">
              <a:latin typeface="Noto Sans"/>
              <a:cs typeface="Noto Sans"/>
            </a:endParaRPr>
          </a:p>
        </p:txBody>
      </p:sp>
      <p:sp>
        <p:nvSpPr>
          <p:cNvPr id="5" name="object 5"/>
          <p:cNvSpPr txBox="1"/>
          <p:nvPr/>
        </p:nvSpPr>
        <p:spPr>
          <a:xfrm>
            <a:off x="4029436"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3</a:t>
            </a:r>
            <a:endParaRPr sz="1600">
              <a:latin typeface="Noto Sans"/>
              <a:cs typeface="Noto Sans"/>
            </a:endParaRPr>
          </a:p>
        </p:txBody>
      </p:sp>
      <p:sp>
        <p:nvSpPr>
          <p:cNvPr id="6" name="object 6"/>
          <p:cNvSpPr txBox="1"/>
          <p:nvPr/>
        </p:nvSpPr>
        <p:spPr>
          <a:xfrm>
            <a:off x="5394818"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4</a:t>
            </a:r>
            <a:endParaRPr sz="1600">
              <a:latin typeface="Noto Sans"/>
              <a:cs typeface="Noto Sans"/>
            </a:endParaRPr>
          </a:p>
        </p:txBody>
      </p:sp>
      <p:sp>
        <p:nvSpPr>
          <p:cNvPr id="7" name="object 7"/>
          <p:cNvSpPr txBox="1"/>
          <p:nvPr/>
        </p:nvSpPr>
        <p:spPr>
          <a:xfrm>
            <a:off x="6783099" y="3598882"/>
            <a:ext cx="596053" cy="254771"/>
          </a:xfrm>
          <a:prstGeom prst="rect">
            <a:avLst/>
          </a:prstGeom>
        </p:spPr>
        <p:txBody>
          <a:bodyPr vert="horz" wrap="square" lIns="0" tIns="8467" rIns="0" bIns="0" rtlCol="0">
            <a:spAutoFit/>
          </a:bodyPr>
          <a:lstStyle/>
          <a:p>
            <a:pPr marL="8467">
              <a:spcBef>
                <a:spcPts val="67"/>
              </a:spcBef>
            </a:pPr>
            <a:r>
              <a:rPr sz="1600" spc="-73" dirty="0">
                <a:solidFill>
                  <a:srgbClr val="FFFFFF"/>
                </a:solidFill>
                <a:latin typeface="Noto Sans"/>
                <a:cs typeface="Noto Sans"/>
              </a:rPr>
              <a:t>Item</a:t>
            </a:r>
            <a:r>
              <a:rPr sz="1600" spc="-53" dirty="0">
                <a:solidFill>
                  <a:srgbClr val="FFFFFF"/>
                </a:solidFill>
                <a:latin typeface="Noto Sans"/>
                <a:cs typeface="Noto Sans"/>
              </a:rPr>
              <a:t> </a:t>
            </a:r>
            <a:r>
              <a:rPr sz="1600" spc="-3" dirty="0">
                <a:solidFill>
                  <a:srgbClr val="FFFFFF"/>
                </a:solidFill>
                <a:latin typeface="Noto Sans"/>
                <a:cs typeface="Noto Sans"/>
              </a:rPr>
              <a:t>5</a:t>
            </a:r>
            <a:endParaRPr sz="1600">
              <a:latin typeface="Noto Sans"/>
              <a:cs typeface="Noto Sans"/>
            </a:endParaRPr>
          </a:p>
        </p:txBody>
      </p:sp>
      <p:sp>
        <p:nvSpPr>
          <p:cNvPr id="15" name="object 15"/>
          <p:cNvSpPr txBox="1"/>
          <p:nvPr/>
        </p:nvSpPr>
        <p:spPr>
          <a:xfrm>
            <a:off x="426050" y="86665"/>
            <a:ext cx="364913" cy="3307210"/>
          </a:xfrm>
          <a:prstGeom prst="rect">
            <a:avLst/>
          </a:prstGeom>
        </p:spPr>
        <p:txBody>
          <a:bodyPr vert="horz" wrap="square" lIns="0" tIns="8467" rIns="0" bIns="0" rtlCol="0">
            <a:spAutoFit/>
          </a:bodyPr>
          <a:lstStyle/>
          <a:p>
            <a:pPr marR="3387" algn="r">
              <a:spcBef>
                <a:spcPts val="67"/>
              </a:spcBef>
            </a:pPr>
            <a:r>
              <a:rPr sz="1600" spc="-3" dirty="0">
                <a:solidFill>
                  <a:srgbClr val="FFFFFF"/>
                </a:solidFill>
                <a:latin typeface="Noto Sans"/>
                <a:cs typeface="Noto Sans"/>
              </a:rPr>
              <a:t>500</a:t>
            </a:r>
            <a:endParaRPr sz="1600">
              <a:latin typeface="Noto Sans"/>
              <a:cs typeface="Noto Sans"/>
            </a:endParaRPr>
          </a:p>
          <a:p>
            <a:pPr>
              <a:spcBef>
                <a:spcPts val="33"/>
              </a:spcBef>
            </a:pPr>
            <a:endParaRPr sz="2367">
              <a:latin typeface="Noto Sans"/>
              <a:cs typeface="Noto Sans"/>
            </a:endParaRPr>
          </a:p>
          <a:p>
            <a:pPr marR="3387" algn="r">
              <a:spcBef>
                <a:spcPts val="3"/>
              </a:spcBef>
            </a:pPr>
            <a:r>
              <a:rPr sz="1600" spc="-3" dirty="0">
                <a:solidFill>
                  <a:srgbClr val="FFFFFF"/>
                </a:solidFill>
                <a:latin typeface="Noto Sans"/>
                <a:cs typeface="Noto Sans"/>
              </a:rPr>
              <a:t>400</a:t>
            </a:r>
            <a:endParaRPr sz="1600">
              <a:latin typeface="Noto Sans"/>
              <a:cs typeface="Noto Sans"/>
            </a:endParaRPr>
          </a:p>
          <a:p>
            <a:pPr>
              <a:spcBef>
                <a:spcPts val="33"/>
              </a:spcBef>
            </a:pPr>
            <a:endParaRPr sz="2367">
              <a:latin typeface="Noto Sans"/>
              <a:cs typeface="Noto Sans"/>
            </a:endParaRPr>
          </a:p>
          <a:p>
            <a:pPr marR="3387" algn="r"/>
            <a:r>
              <a:rPr sz="1600" spc="-3" dirty="0">
                <a:solidFill>
                  <a:srgbClr val="FFFFFF"/>
                </a:solidFill>
                <a:latin typeface="Noto Sans"/>
                <a:cs typeface="Noto Sans"/>
              </a:rPr>
              <a:t>300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200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100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0</a:t>
            </a:r>
            <a:endParaRPr sz="1600">
              <a:latin typeface="Noto Sans"/>
              <a:cs typeface="Noto Sans"/>
            </a:endParaRPr>
          </a:p>
        </p:txBody>
      </p:sp>
      <p:pic>
        <p:nvPicPr>
          <p:cNvPr id="17" name="Picture 16">
            <a:extLst>
              <a:ext uri="{FF2B5EF4-FFF2-40B4-BE49-F238E27FC236}">
                <a16:creationId xmlns:a16="http://schemas.microsoft.com/office/drawing/2014/main" id="{9EF00298-6473-4F8A-88A1-1DF1836F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989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8700"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1</a:t>
            </a:r>
            <a:endParaRPr sz="1600">
              <a:latin typeface="Noto Sans"/>
              <a:cs typeface="Noto Sans"/>
            </a:endParaRPr>
          </a:p>
        </p:txBody>
      </p:sp>
      <p:sp>
        <p:nvSpPr>
          <p:cNvPr id="4" name="object 4"/>
          <p:cNvSpPr txBox="1"/>
          <p:nvPr/>
        </p:nvSpPr>
        <p:spPr>
          <a:xfrm>
            <a:off x="2664074"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2</a:t>
            </a:r>
            <a:endParaRPr sz="1600">
              <a:latin typeface="Noto Sans"/>
              <a:cs typeface="Noto Sans"/>
            </a:endParaRPr>
          </a:p>
        </p:txBody>
      </p:sp>
      <p:sp>
        <p:nvSpPr>
          <p:cNvPr id="5" name="object 5"/>
          <p:cNvSpPr txBox="1"/>
          <p:nvPr/>
        </p:nvSpPr>
        <p:spPr>
          <a:xfrm>
            <a:off x="4029436"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3</a:t>
            </a:r>
            <a:endParaRPr sz="1600">
              <a:latin typeface="Noto Sans"/>
              <a:cs typeface="Noto Sans"/>
            </a:endParaRPr>
          </a:p>
        </p:txBody>
      </p:sp>
      <p:sp>
        <p:nvSpPr>
          <p:cNvPr id="6" name="object 6"/>
          <p:cNvSpPr txBox="1"/>
          <p:nvPr/>
        </p:nvSpPr>
        <p:spPr>
          <a:xfrm>
            <a:off x="5394818"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4</a:t>
            </a:r>
            <a:endParaRPr sz="1600">
              <a:latin typeface="Noto Sans"/>
              <a:cs typeface="Noto Sans"/>
            </a:endParaRPr>
          </a:p>
        </p:txBody>
      </p:sp>
      <p:sp>
        <p:nvSpPr>
          <p:cNvPr id="7" name="object 7"/>
          <p:cNvSpPr txBox="1"/>
          <p:nvPr/>
        </p:nvSpPr>
        <p:spPr>
          <a:xfrm>
            <a:off x="6783099" y="3598882"/>
            <a:ext cx="596053" cy="254771"/>
          </a:xfrm>
          <a:prstGeom prst="rect">
            <a:avLst/>
          </a:prstGeom>
        </p:spPr>
        <p:txBody>
          <a:bodyPr vert="horz" wrap="square" lIns="0" tIns="8467" rIns="0" bIns="0" rtlCol="0">
            <a:spAutoFit/>
          </a:bodyPr>
          <a:lstStyle/>
          <a:p>
            <a:pPr marL="8467">
              <a:spcBef>
                <a:spcPts val="67"/>
              </a:spcBef>
            </a:pPr>
            <a:r>
              <a:rPr sz="1600" spc="-73" dirty="0">
                <a:solidFill>
                  <a:srgbClr val="FFFFFF"/>
                </a:solidFill>
                <a:latin typeface="Noto Sans"/>
                <a:cs typeface="Noto Sans"/>
              </a:rPr>
              <a:t>Item</a:t>
            </a:r>
            <a:r>
              <a:rPr sz="1600" spc="-53" dirty="0">
                <a:solidFill>
                  <a:srgbClr val="FFFFFF"/>
                </a:solidFill>
                <a:latin typeface="Noto Sans"/>
                <a:cs typeface="Noto Sans"/>
              </a:rPr>
              <a:t> </a:t>
            </a:r>
            <a:r>
              <a:rPr sz="1600" spc="-3" dirty="0">
                <a:solidFill>
                  <a:srgbClr val="FFFFFF"/>
                </a:solidFill>
                <a:latin typeface="Noto Sans"/>
                <a:cs typeface="Noto Sans"/>
              </a:rPr>
              <a:t>5</a:t>
            </a:r>
            <a:endParaRPr sz="1600">
              <a:latin typeface="Noto Sans"/>
              <a:cs typeface="Noto Sans"/>
            </a:endParaRPr>
          </a:p>
        </p:txBody>
      </p:sp>
      <p:sp>
        <p:nvSpPr>
          <p:cNvPr id="15" name="object 15"/>
          <p:cNvSpPr txBox="1"/>
          <p:nvPr/>
        </p:nvSpPr>
        <p:spPr>
          <a:xfrm>
            <a:off x="426050" y="86665"/>
            <a:ext cx="364913" cy="3307210"/>
          </a:xfrm>
          <a:prstGeom prst="rect">
            <a:avLst/>
          </a:prstGeom>
        </p:spPr>
        <p:txBody>
          <a:bodyPr vert="horz" wrap="square" lIns="0" tIns="8467" rIns="0" bIns="0" rtlCol="0">
            <a:spAutoFit/>
          </a:bodyPr>
          <a:lstStyle/>
          <a:p>
            <a:pPr marR="3387" algn="r">
              <a:spcBef>
                <a:spcPts val="67"/>
              </a:spcBef>
            </a:pPr>
            <a:r>
              <a:rPr sz="1600" spc="-3" dirty="0">
                <a:solidFill>
                  <a:srgbClr val="FFFFFF"/>
                </a:solidFill>
                <a:latin typeface="Noto Sans"/>
                <a:cs typeface="Noto Sans"/>
              </a:rPr>
              <a:t>500</a:t>
            </a:r>
            <a:endParaRPr sz="1600">
              <a:latin typeface="Noto Sans"/>
              <a:cs typeface="Noto Sans"/>
            </a:endParaRPr>
          </a:p>
          <a:p>
            <a:pPr>
              <a:spcBef>
                <a:spcPts val="33"/>
              </a:spcBef>
            </a:pPr>
            <a:endParaRPr sz="2367">
              <a:latin typeface="Noto Sans"/>
              <a:cs typeface="Noto Sans"/>
            </a:endParaRPr>
          </a:p>
          <a:p>
            <a:pPr marR="3387" algn="r">
              <a:spcBef>
                <a:spcPts val="3"/>
              </a:spcBef>
            </a:pPr>
            <a:r>
              <a:rPr sz="1600" spc="-3" dirty="0">
                <a:solidFill>
                  <a:srgbClr val="FFFFFF"/>
                </a:solidFill>
                <a:latin typeface="Noto Sans"/>
                <a:cs typeface="Noto Sans"/>
              </a:rPr>
              <a:t>400</a:t>
            </a:r>
            <a:endParaRPr sz="1600">
              <a:latin typeface="Noto Sans"/>
              <a:cs typeface="Noto Sans"/>
            </a:endParaRPr>
          </a:p>
          <a:p>
            <a:pPr>
              <a:spcBef>
                <a:spcPts val="33"/>
              </a:spcBef>
            </a:pPr>
            <a:endParaRPr sz="2367">
              <a:latin typeface="Noto Sans"/>
              <a:cs typeface="Noto Sans"/>
            </a:endParaRPr>
          </a:p>
          <a:p>
            <a:pPr marR="3387" algn="r"/>
            <a:r>
              <a:rPr sz="1600" spc="-3" dirty="0">
                <a:solidFill>
                  <a:srgbClr val="FFFFFF"/>
                </a:solidFill>
                <a:latin typeface="Noto Sans"/>
                <a:cs typeface="Noto Sans"/>
              </a:rPr>
              <a:t>300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200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100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0</a:t>
            </a:r>
            <a:endParaRPr sz="1600">
              <a:latin typeface="Noto Sans"/>
              <a:cs typeface="Noto Sans"/>
            </a:endParaRPr>
          </a:p>
        </p:txBody>
      </p:sp>
      <p:pic>
        <p:nvPicPr>
          <p:cNvPr id="8" name="Picture 7">
            <a:extLst>
              <a:ext uri="{FF2B5EF4-FFF2-40B4-BE49-F238E27FC236}">
                <a16:creationId xmlns:a16="http://schemas.microsoft.com/office/drawing/2014/main" id="{3CF04A87-6120-48C9-8D67-A0ACEC143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48" y="299873"/>
            <a:ext cx="11017189" cy="5799086"/>
          </a:xfrm>
          <a:prstGeom prst="rect">
            <a:avLst/>
          </a:prstGeom>
        </p:spPr>
      </p:pic>
    </p:spTree>
    <p:extLst>
      <p:ext uri="{BB962C8B-B14F-4D97-AF65-F5344CB8AC3E}">
        <p14:creationId xmlns:p14="http://schemas.microsoft.com/office/powerpoint/2010/main" val="218579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8700"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1</a:t>
            </a:r>
            <a:endParaRPr sz="1600">
              <a:latin typeface="Noto Sans"/>
              <a:cs typeface="Noto Sans"/>
            </a:endParaRPr>
          </a:p>
        </p:txBody>
      </p:sp>
      <p:sp>
        <p:nvSpPr>
          <p:cNvPr id="4" name="object 4"/>
          <p:cNvSpPr txBox="1"/>
          <p:nvPr/>
        </p:nvSpPr>
        <p:spPr>
          <a:xfrm>
            <a:off x="2664074"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2</a:t>
            </a:r>
            <a:endParaRPr sz="1600">
              <a:latin typeface="Noto Sans"/>
              <a:cs typeface="Noto Sans"/>
            </a:endParaRPr>
          </a:p>
        </p:txBody>
      </p:sp>
      <p:sp>
        <p:nvSpPr>
          <p:cNvPr id="5" name="object 5"/>
          <p:cNvSpPr txBox="1"/>
          <p:nvPr/>
        </p:nvSpPr>
        <p:spPr>
          <a:xfrm>
            <a:off x="4029436"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3</a:t>
            </a:r>
            <a:endParaRPr sz="1600">
              <a:latin typeface="Noto Sans"/>
              <a:cs typeface="Noto Sans"/>
            </a:endParaRPr>
          </a:p>
        </p:txBody>
      </p:sp>
      <p:sp>
        <p:nvSpPr>
          <p:cNvPr id="6" name="object 6"/>
          <p:cNvSpPr txBox="1"/>
          <p:nvPr/>
        </p:nvSpPr>
        <p:spPr>
          <a:xfrm>
            <a:off x="5394818" y="3598882"/>
            <a:ext cx="641773" cy="254771"/>
          </a:xfrm>
          <a:prstGeom prst="rect">
            <a:avLst/>
          </a:prstGeom>
        </p:spPr>
        <p:txBody>
          <a:bodyPr vert="horz" wrap="square" lIns="0" tIns="8467" rIns="0" bIns="0" rtlCol="0">
            <a:spAutoFit/>
          </a:bodyPr>
          <a:lstStyle/>
          <a:p>
            <a:pPr marL="8467">
              <a:spcBef>
                <a:spcPts val="67"/>
              </a:spcBef>
            </a:pPr>
            <a:r>
              <a:rPr sz="1600" spc="-60" dirty="0">
                <a:solidFill>
                  <a:srgbClr val="FFFFFF"/>
                </a:solidFill>
                <a:latin typeface="Noto Sans"/>
                <a:cs typeface="Noto Sans"/>
              </a:rPr>
              <a:t>Song</a:t>
            </a:r>
            <a:r>
              <a:rPr sz="1600" spc="-50" dirty="0">
                <a:solidFill>
                  <a:srgbClr val="FFFFFF"/>
                </a:solidFill>
                <a:latin typeface="Noto Sans"/>
                <a:cs typeface="Noto Sans"/>
              </a:rPr>
              <a:t> </a:t>
            </a:r>
            <a:r>
              <a:rPr sz="1600" spc="-3" dirty="0">
                <a:solidFill>
                  <a:srgbClr val="FFFFFF"/>
                </a:solidFill>
                <a:latin typeface="Noto Sans"/>
                <a:cs typeface="Noto Sans"/>
              </a:rPr>
              <a:t>4</a:t>
            </a:r>
            <a:endParaRPr sz="1600">
              <a:latin typeface="Noto Sans"/>
              <a:cs typeface="Noto Sans"/>
            </a:endParaRPr>
          </a:p>
        </p:txBody>
      </p:sp>
      <p:sp>
        <p:nvSpPr>
          <p:cNvPr id="7" name="object 7"/>
          <p:cNvSpPr txBox="1"/>
          <p:nvPr/>
        </p:nvSpPr>
        <p:spPr>
          <a:xfrm>
            <a:off x="6783099" y="3598882"/>
            <a:ext cx="596053" cy="254771"/>
          </a:xfrm>
          <a:prstGeom prst="rect">
            <a:avLst/>
          </a:prstGeom>
        </p:spPr>
        <p:txBody>
          <a:bodyPr vert="horz" wrap="square" lIns="0" tIns="8467" rIns="0" bIns="0" rtlCol="0">
            <a:spAutoFit/>
          </a:bodyPr>
          <a:lstStyle/>
          <a:p>
            <a:pPr marL="8467">
              <a:spcBef>
                <a:spcPts val="67"/>
              </a:spcBef>
            </a:pPr>
            <a:r>
              <a:rPr sz="1600" spc="-73" dirty="0">
                <a:solidFill>
                  <a:srgbClr val="FFFFFF"/>
                </a:solidFill>
                <a:latin typeface="Noto Sans"/>
                <a:cs typeface="Noto Sans"/>
              </a:rPr>
              <a:t>Item</a:t>
            </a:r>
            <a:r>
              <a:rPr sz="1600" spc="-53" dirty="0">
                <a:solidFill>
                  <a:srgbClr val="FFFFFF"/>
                </a:solidFill>
                <a:latin typeface="Noto Sans"/>
                <a:cs typeface="Noto Sans"/>
              </a:rPr>
              <a:t> </a:t>
            </a:r>
            <a:r>
              <a:rPr sz="1600" spc="-3" dirty="0">
                <a:solidFill>
                  <a:srgbClr val="FFFFFF"/>
                </a:solidFill>
                <a:latin typeface="Noto Sans"/>
                <a:cs typeface="Noto Sans"/>
              </a:rPr>
              <a:t>5</a:t>
            </a:r>
            <a:endParaRPr sz="1600">
              <a:latin typeface="Noto Sans"/>
              <a:cs typeface="Noto Sans"/>
            </a:endParaRPr>
          </a:p>
        </p:txBody>
      </p:sp>
      <p:sp>
        <p:nvSpPr>
          <p:cNvPr id="15" name="object 15"/>
          <p:cNvSpPr txBox="1"/>
          <p:nvPr/>
        </p:nvSpPr>
        <p:spPr>
          <a:xfrm>
            <a:off x="426050" y="86665"/>
            <a:ext cx="364913" cy="3307210"/>
          </a:xfrm>
          <a:prstGeom prst="rect">
            <a:avLst/>
          </a:prstGeom>
        </p:spPr>
        <p:txBody>
          <a:bodyPr vert="horz" wrap="square" lIns="0" tIns="8467" rIns="0" bIns="0" rtlCol="0">
            <a:spAutoFit/>
          </a:bodyPr>
          <a:lstStyle/>
          <a:p>
            <a:pPr marR="3387" algn="r">
              <a:spcBef>
                <a:spcPts val="67"/>
              </a:spcBef>
            </a:pPr>
            <a:r>
              <a:rPr sz="1600" spc="-3" dirty="0">
                <a:solidFill>
                  <a:srgbClr val="FFFFFF"/>
                </a:solidFill>
                <a:latin typeface="Noto Sans"/>
                <a:cs typeface="Noto Sans"/>
              </a:rPr>
              <a:t>500</a:t>
            </a:r>
            <a:endParaRPr sz="1600">
              <a:latin typeface="Noto Sans"/>
              <a:cs typeface="Noto Sans"/>
            </a:endParaRPr>
          </a:p>
          <a:p>
            <a:pPr>
              <a:spcBef>
                <a:spcPts val="33"/>
              </a:spcBef>
            </a:pPr>
            <a:endParaRPr sz="2367">
              <a:latin typeface="Noto Sans"/>
              <a:cs typeface="Noto Sans"/>
            </a:endParaRPr>
          </a:p>
          <a:p>
            <a:pPr marR="3387" algn="r">
              <a:spcBef>
                <a:spcPts val="3"/>
              </a:spcBef>
            </a:pPr>
            <a:r>
              <a:rPr sz="1600" spc="-3" dirty="0">
                <a:solidFill>
                  <a:srgbClr val="FFFFFF"/>
                </a:solidFill>
                <a:latin typeface="Noto Sans"/>
                <a:cs typeface="Noto Sans"/>
              </a:rPr>
              <a:t>400</a:t>
            </a:r>
            <a:endParaRPr sz="1600">
              <a:latin typeface="Noto Sans"/>
              <a:cs typeface="Noto Sans"/>
            </a:endParaRPr>
          </a:p>
          <a:p>
            <a:pPr>
              <a:spcBef>
                <a:spcPts val="33"/>
              </a:spcBef>
            </a:pPr>
            <a:endParaRPr sz="2367">
              <a:latin typeface="Noto Sans"/>
              <a:cs typeface="Noto Sans"/>
            </a:endParaRPr>
          </a:p>
          <a:p>
            <a:pPr marR="3387" algn="r"/>
            <a:r>
              <a:rPr sz="1600" spc="-3" dirty="0">
                <a:solidFill>
                  <a:srgbClr val="FFFFFF"/>
                </a:solidFill>
                <a:latin typeface="Noto Sans"/>
                <a:cs typeface="Noto Sans"/>
              </a:rPr>
              <a:t>300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200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100</a:t>
            </a:r>
            <a:endParaRPr sz="1600">
              <a:latin typeface="Noto Sans"/>
              <a:cs typeface="Noto Sans"/>
            </a:endParaRPr>
          </a:p>
          <a:p>
            <a:pPr>
              <a:spcBef>
                <a:spcPts val="37"/>
              </a:spcBef>
            </a:pPr>
            <a:endParaRPr sz="2367">
              <a:latin typeface="Noto Sans"/>
              <a:cs typeface="Noto Sans"/>
            </a:endParaRPr>
          </a:p>
          <a:p>
            <a:pPr marR="3387" algn="r"/>
            <a:r>
              <a:rPr sz="1600" spc="-3" dirty="0">
                <a:solidFill>
                  <a:srgbClr val="FFFFFF"/>
                </a:solidFill>
                <a:latin typeface="Noto Sans"/>
                <a:cs typeface="Noto Sans"/>
              </a:rPr>
              <a:t>0</a:t>
            </a:r>
            <a:endParaRPr sz="1600">
              <a:latin typeface="Noto Sans"/>
              <a:cs typeface="Noto Sans"/>
            </a:endParaRPr>
          </a:p>
        </p:txBody>
      </p:sp>
      <p:pic>
        <p:nvPicPr>
          <p:cNvPr id="8" name="Picture 7">
            <a:extLst>
              <a:ext uri="{FF2B5EF4-FFF2-40B4-BE49-F238E27FC236}">
                <a16:creationId xmlns:a16="http://schemas.microsoft.com/office/drawing/2014/main" id="{B516ED89-EFB9-440A-AD27-0C2EDB511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21" y="389781"/>
            <a:ext cx="10970958" cy="5771321"/>
          </a:xfrm>
          <a:prstGeom prst="rect">
            <a:avLst/>
          </a:prstGeom>
        </p:spPr>
      </p:pic>
    </p:spTree>
    <p:extLst>
      <p:ext uri="{BB962C8B-B14F-4D97-AF65-F5344CB8AC3E}">
        <p14:creationId xmlns:p14="http://schemas.microsoft.com/office/powerpoint/2010/main" val="426959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212</TotalTime>
  <Words>498</Words>
  <Application>Microsoft Office PowerPoint</Application>
  <PresentationFormat>Widescreen</PresentationFormat>
  <Paragraphs>132</Paragraphs>
  <Slides>21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Calibri Light</vt:lpstr>
      <vt:lpstr>Lato Black</vt:lpstr>
      <vt:lpstr>Libre Baskerville</vt:lpstr>
      <vt:lpstr>Noto Sans</vt:lpstr>
      <vt:lpstr>Times New Roman</vt:lpstr>
      <vt:lpstr>Trebuchet MS</vt:lpstr>
      <vt:lpstr>Verdana</vt:lpstr>
      <vt:lpstr>Wingdings</vt:lpstr>
      <vt:lpstr>Office Theme</vt:lpstr>
      <vt:lpstr>PowerPoint Presentation</vt:lpstr>
      <vt:lpstr>Music Recommender System TEAM-10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STEP</vt:lpstr>
      <vt:lpstr>PowerPoint Presentation</vt:lpstr>
      <vt:lpstr>THE TEAM  BEHIND THIS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Ashish kumar Singh</cp:lastModifiedBy>
  <cp:revision>18</cp:revision>
  <dcterms:created xsi:type="dcterms:W3CDTF">2021-02-16T05:19:01Z</dcterms:created>
  <dcterms:modified xsi:type="dcterms:W3CDTF">2021-06-26T07:13:40Z</dcterms:modified>
</cp:coreProperties>
</file>